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ko, Carole [DEP]" userId="321485de-a95a-42d3-bd67-150ef6a39480" providerId="ADAL" clId="{45C535C8-DB9F-4D58-A073-B2259AF6F312}"/>
    <pc:docChg chg="modSld">
      <pc:chgData name="Stanko, Carole [DEP]" userId="321485de-a95a-42d3-bd67-150ef6a39480" providerId="ADAL" clId="{45C535C8-DB9F-4D58-A073-B2259AF6F312}" dt="2023-09-13T16:57:37.494" v="0" actId="1076"/>
      <pc:docMkLst>
        <pc:docMk/>
      </pc:docMkLst>
      <pc:sldChg chg="modSp mod">
        <pc:chgData name="Stanko, Carole [DEP]" userId="321485de-a95a-42d3-bd67-150ef6a39480" providerId="ADAL" clId="{45C535C8-DB9F-4D58-A073-B2259AF6F312}" dt="2023-09-13T16:57:37.494" v="0" actId="1076"/>
        <pc:sldMkLst>
          <pc:docMk/>
          <pc:sldMk cId="9523173" sldId="256"/>
        </pc:sldMkLst>
        <pc:spChg chg="mod">
          <ac:chgData name="Stanko, Carole [DEP]" userId="321485de-a95a-42d3-bd67-150ef6a39480" providerId="ADAL" clId="{45C535C8-DB9F-4D58-A073-B2259AF6F312}" dt="2023-09-13T16:57:37.494" v="0" actId="1076"/>
          <ac:spMkLst>
            <pc:docMk/>
            <pc:sldMk cId="9523173" sldId="256"/>
            <ac:spMk id="8" creationId="{9FD19A0E-8183-F8F4-A309-C006806528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1A3E-1460-E1BF-1207-A166168C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4A349-76F7-1970-B4EF-D56843D4B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8B78-4BBB-0D67-BAA6-A7D84C2B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4302B-A187-D9B4-746B-1D4AFE38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42B2D-D370-25AC-4B11-4F358FAD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CD49-4F16-C419-2769-53464AF1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38EB4-40A3-CB46-2E84-F78D579BB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5B930-1E7E-E8A7-3AF3-89D4374C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2BC93-88F4-4040-3CED-6C382F3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B8F7-3E3E-9461-332B-77EA78D1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105E2-50D5-8093-FE2C-ECCD32399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9324E-64D0-A762-9EF4-44BF380CF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8972A-4FD7-852B-A7E1-7BD20FE6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C9140-63AB-18A7-ECE8-E8607864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47E0-4047-19D4-4848-F1D58EC4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3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D34-6AB4-A8C2-E560-0E737B33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7F9B-762E-F4C8-122B-1EF0065D4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52474-42C6-A8B1-2E5B-7EC0BB23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B2DAC-4129-73EC-D647-F3383214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AA6C-AC09-0AE1-4001-D7DE2DB3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CDA7-4E3C-CCAB-0BC2-8879F530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BBCDC-E13D-2455-E55A-04583E62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AE66-75A8-1419-950C-90796639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9218-0F45-01B7-718D-D97271CE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F930-EA6D-B250-2B7A-F3FBC935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7DE0-DD61-9E9A-20CC-5E86A8A2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41C-AAEC-4D26-8788-FB3C86E40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3EE57-01B0-82B0-FD24-93FB98F8A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04FC6-6A0A-467C-1808-2F33BA88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4E89E-1FAE-9590-9372-2594DF45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516E9-141B-8E62-4AEF-9441086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4D85-B522-C9FE-0AD2-4906A70F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855BA-CDD9-577F-78C6-9C5789F2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50859-C97D-1D00-62E4-14A3D4731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0B2BB-5C42-35A2-AFB2-D2F04DA59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4FA23-246E-56EB-DC9A-974376F31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E4193-14EB-8559-0BFF-F9B0754B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AAC2C-37D8-8FAD-6E6E-9658CA60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09468-FC4A-80A2-F987-5CECECCA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406F-00EA-8852-678D-5F7B14BB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F1885-24E5-E5C2-07F8-D2677EE7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FE77F-3BE5-ED00-1BFC-1C45CE33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F238C-F5F9-EC66-8DA3-2B46CFEA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00F48-E1A9-FB31-B0B6-3C391547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B01D4-93EB-F006-BFD6-30F82547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EF181-7577-1F00-AE19-0F9CBA22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0CF4-6E8B-3FFD-E4EB-FC125F65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4DCF-AED5-D18D-079D-53527A7D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4CACE-2388-553A-A453-02E24A0AF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9AC6D-9D4F-926C-5A95-2EEF33A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A2357-AD11-11A6-ED5F-3CB1E4EC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2E515-90E2-045C-A5EE-6AF8D9D3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75CA-5022-54BC-B50C-354FB715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62215-A94C-79DF-87C1-F9C3F9640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20D78-B053-95BF-86AC-189110D3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EC1F1-6EA7-A67F-83E5-12978D75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C54A0-A6F8-371D-10E8-7BA2AFC8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BB36F-9725-F420-FB1C-B7B18FEB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EE1DD-03A6-2E84-7C40-0BC91FA9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414FC-D572-3E8C-E971-66397897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7F8F-AF5E-E20A-50F3-DD0696AA9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6DD-DACA-42B7-8787-FE3C56A3C69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C8D57-0BAC-0C85-49C3-8A7F9C259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D2CB-B5DD-D01B-A6DC-9C374D565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F299-67C2-478A-A3A7-EFCF1F44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637ADCB-7CE5-60B7-8C51-2328ADA6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3" y="-27964"/>
            <a:ext cx="11258025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4A1FC0-362C-A0FA-97DF-D53BB1CCAD57}"/>
              </a:ext>
            </a:extLst>
          </p:cNvPr>
          <p:cNvSpPr/>
          <p:nvPr/>
        </p:nvSpPr>
        <p:spPr>
          <a:xfrm>
            <a:off x="8565160" y="209725"/>
            <a:ext cx="1610686" cy="620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312C66-6C0E-4A93-C38E-F1DBAF5FB002}"/>
              </a:ext>
            </a:extLst>
          </p:cNvPr>
          <p:cNvSpPr/>
          <p:nvPr/>
        </p:nvSpPr>
        <p:spPr>
          <a:xfrm>
            <a:off x="6636833" y="1733725"/>
            <a:ext cx="1610686" cy="620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19A0E-8183-F8F4-A309-C006806528CA}"/>
              </a:ext>
            </a:extLst>
          </p:cNvPr>
          <p:cNvSpPr txBox="1"/>
          <p:nvPr/>
        </p:nvSpPr>
        <p:spPr>
          <a:xfrm>
            <a:off x="7772677" y="167563"/>
            <a:ext cx="94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PARK →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434F9-175B-785C-A757-6EC0F740576D}"/>
              </a:ext>
            </a:extLst>
          </p:cNvPr>
          <p:cNvSpPr txBox="1"/>
          <p:nvPr/>
        </p:nvSpPr>
        <p:spPr>
          <a:xfrm>
            <a:off x="5473073" y="185945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Meeting →</a:t>
            </a:r>
          </a:p>
        </p:txBody>
      </p:sp>
    </p:spTree>
    <p:extLst>
      <p:ext uri="{BB962C8B-B14F-4D97-AF65-F5344CB8AC3E}">
        <p14:creationId xmlns:p14="http://schemas.microsoft.com/office/powerpoint/2010/main" val="952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Stanko, Carole [DEP]</dc:creator>
  <cp:lastModifiedBy>Stanko, Carole [DEP]</cp:lastModifiedBy>
  <cp:revision>1</cp:revision>
  <dcterms:created xsi:type="dcterms:W3CDTF">2023-09-13T16:48:43Z</dcterms:created>
  <dcterms:modified xsi:type="dcterms:W3CDTF">2023-09-13T16:57:46Z</dcterms:modified>
</cp:coreProperties>
</file>