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302" r:id="rId7"/>
    <p:sldId id="264" r:id="rId8"/>
    <p:sldId id="272" r:id="rId9"/>
    <p:sldId id="265" r:id="rId10"/>
    <p:sldId id="266" r:id="rId11"/>
    <p:sldId id="260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5DD438-7922-4B55-9681-75955AEAAB91}" v="174" dt="2021-08-17T21:02:07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70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A4E256-47DB-4F72-B009-C5F2EDB8E5B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E32177-3CE4-4488-8436-1F851D53C257}">
      <dgm:prSet/>
      <dgm:spPr/>
      <dgm:t>
        <a:bodyPr/>
        <a:lstStyle/>
        <a:p>
          <a:r>
            <a:rPr lang="en-US" b="1"/>
            <a:t>Title I school since 2008</a:t>
          </a:r>
          <a:endParaRPr lang="en-US"/>
        </a:p>
      </dgm:t>
    </dgm:pt>
    <dgm:pt modelId="{E5B2E09E-B0E1-4C68-BE57-BDB6B0066BD1}" type="parTrans" cxnId="{C6E39F4F-96E1-424E-B006-ACC8D731DC16}">
      <dgm:prSet/>
      <dgm:spPr/>
      <dgm:t>
        <a:bodyPr/>
        <a:lstStyle/>
        <a:p>
          <a:endParaRPr lang="en-US"/>
        </a:p>
      </dgm:t>
    </dgm:pt>
    <dgm:pt modelId="{B07150E0-5742-43E3-8DB1-54FCDC69A1BE}" type="sibTrans" cxnId="{C6E39F4F-96E1-424E-B006-ACC8D731DC16}">
      <dgm:prSet/>
      <dgm:spPr/>
      <dgm:t>
        <a:bodyPr/>
        <a:lstStyle/>
        <a:p>
          <a:endParaRPr lang="en-US"/>
        </a:p>
      </dgm:t>
    </dgm:pt>
    <dgm:pt modelId="{25D69A56-F342-4786-BE1E-2A350ED6D56B}">
      <dgm:prSet/>
      <dgm:spPr/>
      <dgm:t>
        <a:bodyPr/>
        <a:lstStyle/>
        <a:p>
          <a:r>
            <a:rPr lang="en-US" b="1"/>
            <a:t>Built in 1948</a:t>
          </a:r>
          <a:endParaRPr lang="en-US"/>
        </a:p>
      </dgm:t>
    </dgm:pt>
    <dgm:pt modelId="{5B7C3CD2-EFE4-4568-B80D-E1CDBE66CE5E}" type="parTrans" cxnId="{61106F50-75CB-48D7-A91D-0132E23C3DBC}">
      <dgm:prSet/>
      <dgm:spPr/>
      <dgm:t>
        <a:bodyPr/>
        <a:lstStyle/>
        <a:p>
          <a:endParaRPr lang="en-US"/>
        </a:p>
      </dgm:t>
    </dgm:pt>
    <dgm:pt modelId="{170EA0A2-C5BE-4AA7-98B6-A9F4F60B3597}" type="sibTrans" cxnId="{61106F50-75CB-48D7-A91D-0132E23C3DBC}">
      <dgm:prSet/>
      <dgm:spPr/>
      <dgm:t>
        <a:bodyPr/>
        <a:lstStyle/>
        <a:p>
          <a:endParaRPr lang="en-US"/>
        </a:p>
      </dgm:t>
    </dgm:pt>
    <dgm:pt modelId="{28BEBD07-4D14-4EDB-B347-C25CEAD9C9DF}">
      <dgm:prSet/>
      <dgm:spPr/>
      <dgm:t>
        <a:bodyPr/>
        <a:lstStyle/>
        <a:p>
          <a:r>
            <a:rPr lang="en-US" b="1" dirty="0"/>
            <a:t>Current Enrollment: 383 (185 Female, 198 male)</a:t>
          </a:r>
          <a:endParaRPr lang="en-US" dirty="0"/>
        </a:p>
      </dgm:t>
    </dgm:pt>
    <dgm:pt modelId="{441DACC3-B85C-4C2E-BB3D-F0F43ADBA33F}" type="parTrans" cxnId="{2E079650-475C-4CB4-AF52-37F9E833B782}">
      <dgm:prSet/>
      <dgm:spPr/>
      <dgm:t>
        <a:bodyPr/>
        <a:lstStyle/>
        <a:p>
          <a:endParaRPr lang="en-US"/>
        </a:p>
      </dgm:t>
    </dgm:pt>
    <dgm:pt modelId="{9DA2785B-2FA1-4651-A0FB-4B335DD62E4F}" type="sibTrans" cxnId="{2E079650-475C-4CB4-AF52-37F9E833B782}">
      <dgm:prSet/>
      <dgm:spPr/>
      <dgm:t>
        <a:bodyPr/>
        <a:lstStyle/>
        <a:p>
          <a:endParaRPr lang="en-US"/>
        </a:p>
      </dgm:t>
    </dgm:pt>
    <dgm:pt modelId="{EB8CFCF4-8A26-49C2-9B7F-675FEF632495}">
      <dgm:prSet/>
      <dgm:spPr/>
      <dgm:t>
        <a:bodyPr/>
        <a:lstStyle/>
        <a:p>
          <a:r>
            <a:rPr lang="en-US" b="1" dirty="0"/>
            <a:t>Economically Disadvantaged: 40% (154 students)</a:t>
          </a:r>
          <a:endParaRPr lang="en-US" dirty="0"/>
        </a:p>
      </dgm:t>
    </dgm:pt>
    <dgm:pt modelId="{FC1C493F-AC7C-4F73-AC36-F546E935CCFE}" type="parTrans" cxnId="{53D6DF4D-B323-4304-8BBC-E747F784A08E}">
      <dgm:prSet/>
      <dgm:spPr/>
      <dgm:t>
        <a:bodyPr/>
        <a:lstStyle/>
        <a:p>
          <a:endParaRPr lang="en-US"/>
        </a:p>
      </dgm:t>
    </dgm:pt>
    <dgm:pt modelId="{4878916D-5F64-4340-B8A5-CF86B5BF0D65}" type="sibTrans" cxnId="{53D6DF4D-B323-4304-8BBC-E747F784A08E}">
      <dgm:prSet/>
      <dgm:spPr/>
      <dgm:t>
        <a:bodyPr/>
        <a:lstStyle/>
        <a:p>
          <a:endParaRPr lang="en-US"/>
        </a:p>
      </dgm:t>
    </dgm:pt>
    <dgm:pt modelId="{6F96607F-7A43-439E-B081-C4B4597B4D29}">
      <dgm:prSet/>
      <dgm:spPr/>
      <dgm:t>
        <a:bodyPr/>
        <a:lstStyle/>
        <a:p>
          <a:r>
            <a:rPr lang="en-US" b="1" dirty="0"/>
            <a:t>ELL: 7 % (25 students)</a:t>
          </a:r>
          <a:endParaRPr lang="en-US" dirty="0"/>
        </a:p>
      </dgm:t>
    </dgm:pt>
    <dgm:pt modelId="{4DDAEB40-96A4-406A-B6AA-01551A15E04D}" type="parTrans" cxnId="{471DE6F4-DEF9-40CD-99D1-080FAF36DBF9}">
      <dgm:prSet/>
      <dgm:spPr/>
      <dgm:t>
        <a:bodyPr/>
        <a:lstStyle/>
        <a:p>
          <a:endParaRPr lang="en-US"/>
        </a:p>
      </dgm:t>
    </dgm:pt>
    <dgm:pt modelId="{7A6E8597-A784-485D-A8FF-E6A864F05D26}" type="sibTrans" cxnId="{471DE6F4-DEF9-40CD-99D1-080FAF36DBF9}">
      <dgm:prSet/>
      <dgm:spPr/>
      <dgm:t>
        <a:bodyPr/>
        <a:lstStyle/>
        <a:p>
          <a:endParaRPr lang="en-US"/>
        </a:p>
      </dgm:t>
    </dgm:pt>
    <dgm:pt modelId="{6AEDF6E9-3F1C-476D-955C-DDF88FAD476E}">
      <dgm:prSet/>
      <dgm:spPr/>
      <dgm:t>
        <a:bodyPr/>
        <a:lstStyle/>
        <a:p>
          <a:r>
            <a:rPr lang="en-US" b="1" dirty="0"/>
            <a:t>SWD: 20 % (75 students)</a:t>
          </a:r>
          <a:endParaRPr lang="en-US" dirty="0"/>
        </a:p>
      </dgm:t>
    </dgm:pt>
    <dgm:pt modelId="{46D1E15F-5FE9-4494-AADE-FF5B720FD408}" type="parTrans" cxnId="{8AE602A5-D5A9-43A7-8A08-ED042880CC0C}">
      <dgm:prSet/>
      <dgm:spPr/>
      <dgm:t>
        <a:bodyPr/>
        <a:lstStyle/>
        <a:p>
          <a:endParaRPr lang="en-US"/>
        </a:p>
      </dgm:t>
    </dgm:pt>
    <dgm:pt modelId="{D1A6EEE4-821F-4327-98B0-C1011787DFA1}" type="sibTrans" cxnId="{8AE602A5-D5A9-43A7-8A08-ED042880CC0C}">
      <dgm:prSet/>
      <dgm:spPr/>
      <dgm:t>
        <a:bodyPr/>
        <a:lstStyle/>
        <a:p>
          <a:endParaRPr lang="en-US"/>
        </a:p>
      </dgm:t>
    </dgm:pt>
    <dgm:pt modelId="{F1E66B40-7894-4D32-B70C-E1E32C79C274}">
      <dgm:prSet/>
      <dgm:spPr/>
      <dgm:t>
        <a:bodyPr/>
        <a:lstStyle/>
        <a:p>
          <a:r>
            <a:rPr lang="en-US" b="1" dirty="0"/>
            <a:t>African American: 30 % (113 students)</a:t>
          </a:r>
          <a:endParaRPr lang="en-US" dirty="0"/>
        </a:p>
      </dgm:t>
    </dgm:pt>
    <dgm:pt modelId="{7FC29E2B-9969-4473-B0E4-AC6299DA1C6A}" type="parTrans" cxnId="{B6A35C9A-08C6-48B2-9DA6-FE5302E4628B}">
      <dgm:prSet/>
      <dgm:spPr/>
      <dgm:t>
        <a:bodyPr/>
        <a:lstStyle/>
        <a:p>
          <a:endParaRPr lang="en-US"/>
        </a:p>
      </dgm:t>
    </dgm:pt>
    <dgm:pt modelId="{6E6E97A4-F8D4-4829-9500-1D022431A497}" type="sibTrans" cxnId="{B6A35C9A-08C6-48B2-9DA6-FE5302E4628B}">
      <dgm:prSet/>
      <dgm:spPr/>
      <dgm:t>
        <a:bodyPr/>
        <a:lstStyle/>
        <a:p>
          <a:endParaRPr lang="en-US"/>
        </a:p>
      </dgm:t>
    </dgm:pt>
    <dgm:pt modelId="{66F5F0A3-38E8-4EEB-A1D0-0A1C40A532DE}">
      <dgm:prSet/>
      <dgm:spPr/>
      <dgm:t>
        <a:bodyPr/>
        <a:lstStyle/>
        <a:p>
          <a:r>
            <a:rPr lang="en-US" b="1" dirty="0"/>
            <a:t>Hispanic: 11 % (43 students)</a:t>
          </a:r>
          <a:endParaRPr lang="en-US" dirty="0"/>
        </a:p>
      </dgm:t>
    </dgm:pt>
    <dgm:pt modelId="{D8D8A194-94EF-4477-A2C9-B40F17335CDE}" type="parTrans" cxnId="{9B94EBBD-7BB4-4C3F-95F5-2A6EB0CAD944}">
      <dgm:prSet/>
      <dgm:spPr/>
      <dgm:t>
        <a:bodyPr/>
        <a:lstStyle/>
        <a:p>
          <a:endParaRPr lang="en-US"/>
        </a:p>
      </dgm:t>
    </dgm:pt>
    <dgm:pt modelId="{E27A0F5B-9B57-475A-A483-0CB19103D0A4}" type="sibTrans" cxnId="{9B94EBBD-7BB4-4C3F-95F5-2A6EB0CAD944}">
      <dgm:prSet/>
      <dgm:spPr/>
      <dgm:t>
        <a:bodyPr/>
        <a:lstStyle/>
        <a:p>
          <a:endParaRPr lang="en-US"/>
        </a:p>
      </dgm:t>
    </dgm:pt>
    <dgm:pt modelId="{6710C69E-F71C-4B06-97FC-AB4AD91C5786}">
      <dgm:prSet/>
      <dgm:spPr/>
      <dgm:t>
        <a:bodyPr/>
        <a:lstStyle/>
        <a:p>
          <a:r>
            <a:rPr lang="en-US" b="1" dirty="0"/>
            <a:t>Asian/ Native American/ Pacific Islander: 1 % (5 students)</a:t>
          </a:r>
          <a:endParaRPr lang="en-US" dirty="0"/>
        </a:p>
      </dgm:t>
    </dgm:pt>
    <dgm:pt modelId="{5A1514C8-52AC-45C4-9EBB-6D9AE9F13B1A}" type="parTrans" cxnId="{547B7C1B-E69B-4F9B-B7E3-70A141FA68DD}">
      <dgm:prSet/>
      <dgm:spPr/>
      <dgm:t>
        <a:bodyPr/>
        <a:lstStyle/>
        <a:p>
          <a:endParaRPr lang="en-US"/>
        </a:p>
      </dgm:t>
    </dgm:pt>
    <dgm:pt modelId="{385F6EB2-2AF3-489D-B715-A3461348F2FD}" type="sibTrans" cxnId="{547B7C1B-E69B-4F9B-B7E3-70A141FA68DD}">
      <dgm:prSet/>
      <dgm:spPr/>
      <dgm:t>
        <a:bodyPr/>
        <a:lstStyle/>
        <a:p>
          <a:endParaRPr lang="en-US"/>
        </a:p>
      </dgm:t>
    </dgm:pt>
    <dgm:pt modelId="{7635477F-37C3-4363-B56A-C27AE7FB0AE3}" type="pres">
      <dgm:prSet presAssocID="{BBA4E256-47DB-4F72-B009-C5F2EDB8E5B5}" presName="linear" presStyleCnt="0">
        <dgm:presLayoutVars>
          <dgm:dir/>
          <dgm:animLvl val="lvl"/>
          <dgm:resizeHandles val="exact"/>
        </dgm:presLayoutVars>
      </dgm:prSet>
      <dgm:spPr/>
    </dgm:pt>
    <dgm:pt modelId="{3857B4E1-F9C0-4A1C-B3BD-A0350ED3EBFC}" type="pres">
      <dgm:prSet presAssocID="{9EE32177-3CE4-4488-8436-1F851D53C257}" presName="parentLin" presStyleCnt="0"/>
      <dgm:spPr/>
    </dgm:pt>
    <dgm:pt modelId="{83889AC9-195D-4EA5-85DD-82EF6A1F9B47}" type="pres">
      <dgm:prSet presAssocID="{9EE32177-3CE4-4488-8436-1F851D53C257}" presName="parentLeftMargin" presStyleLbl="node1" presStyleIdx="0" presStyleCnt="3"/>
      <dgm:spPr/>
    </dgm:pt>
    <dgm:pt modelId="{BC977831-146D-4079-9E19-D6EE5AA84941}" type="pres">
      <dgm:prSet presAssocID="{9EE32177-3CE4-4488-8436-1F851D53C25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82F3A42-358F-436A-8B2D-FC9DDDBC2C67}" type="pres">
      <dgm:prSet presAssocID="{9EE32177-3CE4-4488-8436-1F851D53C257}" presName="negativeSpace" presStyleCnt="0"/>
      <dgm:spPr/>
    </dgm:pt>
    <dgm:pt modelId="{F2B085C9-DA38-431C-AE56-DB9B6977204D}" type="pres">
      <dgm:prSet presAssocID="{9EE32177-3CE4-4488-8436-1F851D53C257}" presName="childText" presStyleLbl="conFgAcc1" presStyleIdx="0" presStyleCnt="3">
        <dgm:presLayoutVars>
          <dgm:bulletEnabled val="1"/>
        </dgm:presLayoutVars>
      </dgm:prSet>
      <dgm:spPr/>
    </dgm:pt>
    <dgm:pt modelId="{CBBD35D8-0BEB-4624-A598-453F5A569F1C}" type="pres">
      <dgm:prSet presAssocID="{B07150E0-5742-43E3-8DB1-54FCDC69A1BE}" presName="spaceBetweenRectangles" presStyleCnt="0"/>
      <dgm:spPr/>
    </dgm:pt>
    <dgm:pt modelId="{66DC1AEA-B2F0-4FAD-9748-71650BB40E02}" type="pres">
      <dgm:prSet presAssocID="{25D69A56-F342-4786-BE1E-2A350ED6D56B}" presName="parentLin" presStyleCnt="0"/>
      <dgm:spPr/>
    </dgm:pt>
    <dgm:pt modelId="{ACCBD257-60BB-423F-9A79-783062768C4A}" type="pres">
      <dgm:prSet presAssocID="{25D69A56-F342-4786-BE1E-2A350ED6D56B}" presName="parentLeftMargin" presStyleLbl="node1" presStyleIdx="0" presStyleCnt="3"/>
      <dgm:spPr/>
    </dgm:pt>
    <dgm:pt modelId="{55E67F22-8A76-4DF3-8513-FA549309AC2A}" type="pres">
      <dgm:prSet presAssocID="{25D69A56-F342-4786-BE1E-2A350ED6D56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B360F1B-8DDC-4992-8198-7A323850EC0F}" type="pres">
      <dgm:prSet presAssocID="{25D69A56-F342-4786-BE1E-2A350ED6D56B}" presName="negativeSpace" presStyleCnt="0"/>
      <dgm:spPr/>
    </dgm:pt>
    <dgm:pt modelId="{E55E07BE-2C85-46BF-8A44-083EBAE60E43}" type="pres">
      <dgm:prSet presAssocID="{25D69A56-F342-4786-BE1E-2A350ED6D56B}" presName="childText" presStyleLbl="conFgAcc1" presStyleIdx="1" presStyleCnt="3">
        <dgm:presLayoutVars>
          <dgm:bulletEnabled val="1"/>
        </dgm:presLayoutVars>
      </dgm:prSet>
      <dgm:spPr/>
    </dgm:pt>
    <dgm:pt modelId="{AE929D59-A797-4073-9F28-1EE5FEE3E36C}" type="pres">
      <dgm:prSet presAssocID="{170EA0A2-C5BE-4AA7-98B6-A9F4F60B3597}" presName="spaceBetweenRectangles" presStyleCnt="0"/>
      <dgm:spPr/>
    </dgm:pt>
    <dgm:pt modelId="{064FF3B0-296C-47B3-B6E0-CDF535564664}" type="pres">
      <dgm:prSet presAssocID="{28BEBD07-4D14-4EDB-B347-C25CEAD9C9DF}" presName="parentLin" presStyleCnt="0"/>
      <dgm:spPr/>
    </dgm:pt>
    <dgm:pt modelId="{C11C2F41-67FE-47D1-B6F0-25545CB18C89}" type="pres">
      <dgm:prSet presAssocID="{28BEBD07-4D14-4EDB-B347-C25CEAD9C9DF}" presName="parentLeftMargin" presStyleLbl="node1" presStyleIdx="1" presStyleCnt="3"/>
      <dgm:spPr/>
    </dgm:pt>
    <dgm:pt modelId="{A75020EC-4317-471D-B594-6561184D8416}" type="pres">
      <dgm:prSet presAssocID="{28BEBD07-4D14-4EDB-B347-C25CEAD9C9D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0949535-1AEB-4B6E-8B85-AFC00CAFE3EC}" type="pres">
      <dgm:prSet presAssocID="{28BEBD07-4D14-4EDB-B347-C25CEAD9C9DF}" presName="negativeSpace" presStyleCnt="0"/>
      <dgm:spPr/>
    </dgm:pt>
    <dgm:pt modelId="{33083087-4F09-458C-8B3E-309AA3A829D3}" type="pres">
      <dgm:prSet presAssocID="{28BEBD07-4D14-4EDB-B347-C25CEAD9C9DF}" presName="childText" presStyleLbl="conFgAcc1" presStyleIdx="2" presStyleCnt="3" custLinFactNeighborX="-214" custLinFactNeighborY="26769">
        <dgm:presLayoutVars>
          <dgm:bulletEnabled val="1"/>
        </dgm:presLayoutVars>
      </dgm:prSet>
      <dgm:spPr/>
    </dgm:pt>
  </dgm:ptLst>
  <dgm:cxnLst>
    <dgm:cxn modelId="{528BE208-D7F9-4754-85F9-EF029D45B6E0}" type="presOf" srcId="{F1E66B40-7894-4D32-B70C-E1E32C79C274}" destId="{33083087-4F09-458C-8B3E-309AA3A829D3}" srcOrd="0" destOrd="3" presId="urn:microsoft.com/office/officeart/2005/8/layout/list1"/>
    <dgm:cxn modelId="{42D36211-7723-4DB3-854D-81F3395B7C86}" type="presOf" srcId="{BBA4E256-47DB-4F72-B009-C5F2EDB8E5B5}" destId="{7635477F-37C3-4363-B56A-C27AE7FB0AE3}" srcOrd="0" destOrd="0" presId="urn:microsoft.com/office/officeart/2005/8/layout/list1"/>
    <dgm:cxn modelId="{547B7C1B-E69B-4F9B-B7E3-70A141FA68DD}" srcId="{28BEBD07-4D14-4EDB-B347-C25CEAD9C9DF}" destId="{6710C69E-F71C-4B06-97FC-AB4AD91C5786}" srcOrd="5" destOrd="0" parTransId="{5A1514C8-52AC-45C4-9EBB-6D9AE9F13B1A}" sibTransId="{385F6EB2-2AF3-489D-B715-A3461348F2FD}"/>
    <dgm:cxn modelId="{89DBC721-3990-4051-AEE9-1A37290836D3}" type="presOf" srcId="{28BEBD07-4D14-4EDB-B347-C25CEAD9C9DF}" destId="{C11C2F41-67FE-47D1-B6F0-25545CB18C89}" srcOrd="0" destOrd="0" presId="urn:microsoft.com/office/officeart/2005/8/layout/list1"/>
    <dgm:cxn modelId="{355FCD35-67BF-4B5F-BBD3-7C40B113562A}" type="presOf" srcId="{9EE32177-3CE4-4488-8436-1F851D53C257}" destId="{83889AC9-195D-4EA5-85DD-82EF6A1F9B47}" srcOrd="0" destOrd="0" presId="urn:microsoft.com/office/officeart/2005/8/layout/list1"/>
    <dgm:cxn modelId="{9D479E38-069D-4E91-8E22-343AC219D002}" type="presOf" srcId="{66F5F0A3-38E8-4EEB-A1D0-0A1C40A532DE}" destId="{33083087-4F09-458C-8B3E-309AA3A829D3}" srcOrd="0" destOrd="4" presId="urn:microsoft.com/office/officeart/2005/8/layout/list1"/>
    <dgm:cxn modelId="{53D6DF4D-B323-4304-8BBC-E747F784A08E}" srcId="{28BEBD07-4D14-4EDB-B347-C25CEAD9C9DF}" destId="{EB8CFCF4-8A26-49C2-9B7F-675FEF632495}" srcOrd="0" destOrd="0" parTransId="{FC1C493F-AC7C-4F73-AC36-F546E935CCFE}" sibTransId="{4878916D-5F64-4340-B8A5-CF86B5BF0D65}"/>
    <dgm:cxn modelId="{C6E39F4F-96E1-424E-B006-ACC8D731DC16}" srcId="{BBA4E256-47DB-4F72-B009-C5F2EDB8E5B5}" destId="{9EE32177-3CE4-4488-8436-1F851D53C257}" srcOrd="0" destOrd="0" parTransId="{E5B2E09E-B0E1-4C68-BE57-BDB6B0066BD1}" sibTransId="{B07150E0-5742-43E3-8DB1-54FCDC69A1BE}"/>
    <dgm:cxn modelId="{61106F50-75CB-48D7-A91D-0132E23C3DBC}" srcId="{BBA4E256-47DB-4F72-B009-C5F2EDB8E5B5}" destId="{25D69A56-F342-4786-BE1E-2A350ED6D56B}" srcOrd="1" destOrd="0" parTransId="{5B7C3CD2-EFE4-4568-B80D-E1CDBE66CE5E}" sibTransId="{170EA0A2-C5BE-4AA7-98B6-A9F4F60B3597}"/>
    <dgm:cxn modelId="{2E079650-475C-4CB4-AF52-37F9E833B782}" srcId="{BBA4E256-47DB-4F72-B009-C5F2EDB8E5B5}" destId="{28BEBD07-4D14-4EDB-B347-C25CEAD9C9DF}" srcOrd="2" destOrd="0" parTransId="{441DACC3-B85C-4C2E-BB3D-F0F43ADBA33F}" sibTransId="{9DA2785B-2FA1-4651-A0FB-4B335DD62E4F}"/>
    <dgm:cxn modelId="{B6A35C9A-08C6-48B2-9DA6-FE5302E4628B}" srcId="{28BEBD07-4D14-4EDB-B347-C25CEAD9C9DF}" destId="{F1E66B40-7894-4D32-B70C-E1E32C79C274}" srcOrd="3" destOrd="0" parTransId="{7FC29E2B-9969-4473-B0E4-AC6299DA1C6A}" sibTransId="{6E6E97A4-F8D4-4829-9500-1D022431A497}"/>
    <dgm:cxn modelId="{74F9C0A1-6449-4DF5-B05E-0AB9FDBAF61F}" type="presOf" srcId="{25D69A56-F342-4786-BE1E-2A350ED6D56B}" destId="{55E67F22-8A76-4DF3-8513-FA549309AC2A}" srcOrd="1" destOrd="0" presId="urn:microsoft.com/office/officeart/2005/8/layout/list1"/>
    <dgm:cxn modelId="{8AE602A5-D5A9-43A7-8A08-ED042880CC0C}" srcId="{28BEBD07-4D14-4EDB-B347-C25CEAD9C9DF}" destId="{6AEDF6E9-3F1C-476D-955C-DDF88FAD476E}" srcOrd="2" destOrd="0" parTransId="{46D1E15F-5FE9-4494-AADE-FF5B720FD408}" sibTransId="{D1A6EEE4-821F-4327-98B0-C1011787DFA1}"/>
    <dgm:cxn modelId="{119036B2-0CEC-43D8-8F55-5B71EE690BD1}" type="presOf" srcId="{EB8CFCF4-8A26-49C2-9B7F-675FEF632495}" destId="{33083087-4F09-458C-8B3E-309AA3A829D3}" srcOrd="0" destOrd="0" presId="urn:microsoft.com/office/officeart/2005/8/layout/list1"/>
    <dgm:cxn modelId="{A1A3D9B5-0C5E-4B5A-AF06-EA288CB27594}" type="presOf" srcId="{9EE32177-3CE4-4488-8436-1F851D53C257}" destId="{BC977831-146D-4079-9E19-D6EE5AA84941}" srcOrd="1" destOrd="0" presId="urn:microsoft.com/office/officeart/2005/8/layout/list1"/>
    <dgm:cxn modelId="{9B94EBBD-7BB4-4C3F-95F5-2A6EB0CAD944}" srcId="{28BEBD07-4D14-4EDB-B347-C25CEAD9C9DF}" destId="{66F5F0A3-38E8-4EEB-A1D0-0A1C40A532DE}" srcOrd="4" destOrd="0" parTransId="{D8D8A194-94EF-4477-A2C9-B40F17335CDE}" sibTransId="{E27A0F5B-9B57-475A-A483-0CB19103D0A4}"/>
    <dgm:cxn modelId="{8F5DFFC9-DD39-492C-93B1-06CBD589BA9B}" type="presOf" srcId="{28BEBD07-4D14-4EDB-B347-C25CEAD9C9DF}" destId="{A75020EC-4317-471D-B594-6561184D8416}" srcOrd="1" destOrd="0" presId="urn:microsoft.com/office/officeart/2005/8/layout/list1"/>
    <dgm:cxn modelId="{7CC73CCF-03AD-49F5-A76A-B7BFF2EA2547}" type="presOf" srcId="{6AEDF6E9-3F1C-476D-955C-DDF88FAD476E}" destId="{33083087-4F09-458C-8B3E-309AA3A829D3}" srcOrd="0" destOrd="2" presId="urn:microsoft.com/office/officeart/2005/8/layout/list1"/>
    <dgm:cxn modelId="{B03DB5EB-3E66-4364-9753-33D661561575}" type="presOf" srcId="{25D69A56-F342-4786-BE1E-2A350ED6D56B}" destId="{ACCBD257-60BB-423F-9A79-783062768C4A}" srcOrd="0" destOrd="0" presId="urn:microsoft.com/office/officeart/2005/8/layout/list1"/>
    <dgm:cxn modelId="{9FD95AF0-D75B-4052-8074-42E439C6750F}" type="presOf" srcId="{6F96607F-7A43-439E-B081-C4B4597B4D29}" destId="{33083087-4F09-458C-8B3E-309AA3A829D3}" srcOrd="0" destOrd="1" presId="urn:microsoft.com/office/officeart/2005/8/layout/list1"/>
    <dgm:cxn modelId="{471DE6F4-DEF9-40CD-99D1-080FAF36DBF9}" srcId="{28BEBD07-4D14-4EDB-B347-C25CEAD9C9DF}" destId="{6F96607F-7A43-439E-B081-C4B4597B4D29}" srcOrd="1" destOrd="0" parTransId="{4DDAEB40-96A4-406A-B6AA-01551A15E04D}" sibTransId="{7A6E8597-A784-485D-A8FF-E6A864F05D26}"/>
    <dgm:cxn modelId="{C7C5D1F8-97E0-4505-B51C-EC150D1D37A0}" type="presOf" srcId="{6710C69E-F71C-4B06-97FC-AB4AD91C5786}" destId="{33083087-4F09-458C-8B3E-309AA3A829D3}" srcOrd="0" destOrd="5" presId="urn:microsoft.com/office/officeart/2005/8/layout/list1"/>
    <dgm:cxn modelId="{DC0E8AF0-9CDE-42E6-A159-79A04507B83E}" type="presParOf" srcId="{7635477F-37C3-4363-B56A-C27AE7FB0AE3}" destId="{3857B4E1-F9C0-4A1C-B3BD-A0350ED3EBFC}" srcOrd="0" destOrd="0" presId="urn:microsoft.com/office/officeart/2005/8/layout/list1"/>
    <dgm:cxn modelId="{B2D48EC5-6FAC-42E9-8673-14ECE937F733}" type="presParOf" srcId="{3857B4E1-F9C0-4A1C-B3BD-A0350ED3EBFC}" destId="{83889AC9-195D-4EA5-85DD-82EF6A1F9B47}" srcOrd="0" destOrd="0" presId="urn:microsoft.com/office/officeart/2005/8/layout/list1"/>
    <dgm:cxn modelId="{BBF9809C-54B4-4202-84DA-78A44D97B55C}" type="presParOf" srcId="{3857B4E1-F9C0-4A1C-B3BD-A0350ED3EBFC}" destId="{BC977831-146D-4079-9E19-D6EE5AA84941}" srcOrd="1" destOrd="0" presId="urn:microsoft.com/office/officeart/2005/8/layout/list1"/>
    <dgm:cxn modelId="{5C60A5C3-3DA4-4516-9287-787CA90F4279}" type="presParOf" srcId="{7635477F-37C3-4363-B56A-C27AE7FB0AE3}" destId="{382F3A42-358F-436A-8B2D-FC9DDDBC2C67}" srcOrd="1" destOrd="0" presId="urn:microsoft.com/office/officeart/2005/8/layout/list1"/>
    <dgm:cxn modelId="{FDAB5337-8A21-4CCA-B3AB-0A9AFD3BDF0B}" type="presParOf" srcId="{7635477F-37C3-4363-B56A-C27AE7FB0AE3}" destId="{F2B085C9-DA38-431C-AE56-DB9B6977204D}" srcOrd="2" destOrd="0" presId="urn:microsoft.com/office/officeart/2005/8/layout/list1"/>
    <dgm:cxn modelId="{A8D09CD4-9F32-47DC-8085-C62647981AE9}" type="presParOf" srcId="{7635477F-37C3-4363-B56A-C27AE7FB0AE3}" destId="{CBBD35D8-0BEB-4624-A598-453F5A569F1C}" srcOrd="3" destOrd="0" presId="urn:microsoft.com/office/officeart/2005/8/layout/list1"/>
    <dgm:cxn modelId="{7D3C40BD-C105-4823-AEDA-222C4804962E}" type="presParOf" srcId="{7635477F-37C3-4363-B56A-C27AE7FB0AE3}" destId="{66DC1AEA-B2F0-4FAD-9748-71650BB40E02}" srcOrd="4" destOrd="0" presId="urn:microsoft.com/office/officeart/2005/8/layout/list1"/>
    <dgm:cxn modelId="{5E2283A7-E812-4F58-B4A4-E25CA892336B}" type="presParOf" srcId="{66DC1AEA-B2F0-4FAD-9748-71650BB40E02}" destId="{ACCBD257-60BB-423F-9A79-783062768C4A}" srcOrd="0" destOrd="0" presId="urn:microsoft.com/office/officeart/2005/8/layout/list1"/>
    <dgm:cxn modelId="{41226251-8C6F-4CCE-9241-BD07CEDE67CB}" type="presParOf" srcId="{66DC1AEA-B2F0-4FAD-9748-71650BB40E02}" destId="{55E67F22-8A76-4DF3-8513-FA549309AC2A}" srcOrd="1" destOrd="0" presId="urn:microsoft.com/office/officeart/2005/8/layout/list1"/>
    <dgm:cxn modelId="{A24B2409-0FBE-4264-816A-66A513C613D4}" type="presParOf" srcId="{7635477F-37C3-4363-B56A-C27AE7FB0AE3}" destId="{EB360F1B-8DDC-4992-8198-7A323850EC0F}" srcOrd="5" destOrd="0" presId="urn:microsoft.com/office/officeart/2005/8/layout/list1"/>
    <dgm:cxn modelId="{CEB9400C-CC5A-499A-86A2-DF8FBF9B8240}" type="presParOf" srcId="{7635477F-37C3-4363-B56A-C27AE7FB0AE3}" destId="{E55E07BE-2C85-46BF-8A44-083EBAE60E43}" srcOrd="6" destOrd="0" presId="urn:microsoft.com/office/officeart/2005/8/layout/list1"/>
    <dgm:cxn modelId="{4F1E33D7-6D41-40A4-9CDA-76121DAF28D1}" type="presParOf" srcId="{7635477F-37C3-4363-B56A-C27AE7FB0AE3}" destId="{AE929D59-A797-4073-9F28-1EE5FEE3E36C}" srcOrd="7" destOrd="0" presId="urn:microsoft.com/office/officeart/2005/8/layout/list1"/>
    <dgm:cxn modelId="{81DA6267-2B3C-4DD5-B650-4C4C1A3CE9D9}" type="presParOf" srcId="{7635477F-37C3-4363-B56A-C27AE7FB0AE3}" destId="{064FF3B0-296C-47B3-B6E0-CDF535564664}" srcOrd="8" destOrd="0" presId="urn:microsoft.com/office/officeart/2005/8/layout/list1"/>
    <dgm:cxn modelId="{92AB8F7A-9AC9-43FC-9BDF-47D76D0888F1}" type="presParOf" srcId="{064FF3B0-296C-47B3-B6E0-CDF535564664}" destId="{C11C2F41-67FE-47D1-B6F0-25545CB18C89}" srcOrd="0" destOrd="0" presId="urn:microsoft.com/office/officeart/2005/8/layout/list1"/>
    <dgm:cxn modelId="{B3E55539-877D-4AAA-BED8-CE5136C042A2}" type="presParOf" srcId="{064FF3B0-296C-47B3-B6E0-CDF535564664}" destId="{A75020EC-4317-471D-B594-6561184D8416}" srcOrd="1" destOrd="0" presId="urn:microsoft.com/office/officeart/2005/8/layout/list1"/>
    <dgm:cxn modelId="{7E36199D-968A-448E-BB9F-2A89D8152381}" type="presParOf" srcId="{7635477F-37C3-4363-B56A-C27AE7FB0AE3}" destId="{B0949535-1AEB-4B6E-8B85-AFC00CAFE3EC}" srcOrd="9" destOrd="0" presId="urn:microsoft.com/office/officeart/2005/8/layout/list1"/>
    <dgm:cxn modelId="{268B07E5-5B38-42FF-97D9-29004E867107}" type="presParOf" srcId="{7635477F-37C3-4363-B56A-C27AE7FB0AE3}" destId="{33083087-4F09-458C-8B3E-309AA3A829D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22A25C-BB7C-45FE-A254-0D9F46D18FA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FE57E1E-6A3C-44DD-A08D-70B1DA2E5A2B}">
      <dgm:prSet/>
      <dgm:spPr/>
      <dgm:t>
        <a:bodyPr/>
        <a:lstStyle/>
        <a:p>
          <a:r>
            <a:rPr lang="en-US" b="1"/>
            <a:t>2.25 Instructional Assistants</a:t>
          </a:r>
          <a:endParaRPr lang="en-US"/>
        </a:p>
      </dgm:t>
    </dgm:pt>
    <dgm:pt modelId="{C5EEE4E1-9842-4EEB-A062-7B762029BCFF}" type="parTrans" cxnId="{D824F73F-17BD-4B50-A332-47C00A759A42}">
      <dgm:prSet/>
      <dgm:spPr/>
      <dgm:t>
        <a:bodyPr/>
        <a:lstStyle/>
        <a:p>
          <a:endParaRPr lang="en-US"/>
        </a:p>
      </dgm:t>
    </dgm:pt>
    <dgm:pt modelId="{85D32F18-86A0-4FE1-AD8B-D8AFD24672DB}" type="sibTrans" cxnId="{D824F73F-17BD-4B50-A332-47C00A759A42}">
      <dgm:prSet/>
      <dgm:spPr/>
      <dgm:t>
        <a:bodyPr/>
        <a:lstStyle/>
        <a:p>
          <a:endParaRPr lang="en-US"/>
        </a:p>
      </dgm:t>
    </dgm:pt>
    <dgm:pt modelId="{E30B56E7-0F95-41B8-9CC7-D934B9CDCE89}">
      <dgm:prSet/>
      <dgm:spPr/>
      <dgm:t>
        <a:bodyPr/>
        <a:lstStyle/>
        <a:p>
          <a:r>
            <a:rPr lang="en-US" b="1"/>
            <a:t>0.2 Math Coordinator/ Coach</a:t>
          </a:r>
          <a:endParaRPr lang="en-US"/>
        </a:p>
      </dgm:t>
    </dgm:pt>
    <dgm:pt modelId="{87CFB3C6-3CD4-4E2F-99E9-BD254CFA7B1E}" type="parTrans" cxnId="{55432855-AEB2-42E1-A903-07E1CA551502}">
      <dgm:prSet/>
      <dgm:spPr/>
      <dgm:t>
        <a:bodyPr/>
        <a:lstStyle/>
        <a:p>
          <a:endParaRPr lang="en-US"/>
        </a:p>
      </dgm:t>
    </dgm:pt>
    <dgm:pt modelId="{D88309F8-CAD1-47FA-A35A-DC9958C4E4D5}" type="sibTrans" cxnId="{55432855-AEB2-42E1-A903-07E1CA551502}">
      <dgm:prSet/>
      <dgm:spPr/>
      <dgm:t>
        <a:bodyPr/>
        <a:lstStyle/>
        <a:p>
          <a:endParaRPr lang="en-US"/>
        </a:p>
      </dgm:t>
    </dgm:pt>
    <dgm:pt modelId="{6F10081F-27B3-4961-A4A8-707866C5ACB2}">
      <dgm:prSet/>
      <dgm:spPr/>
      <dgm:t>
        <a:bodyPr/>
        <a:lstStyle/>
        <a:p>
          <a:r>
            <a:rPr lang="en-US" b="1"/>
            <a:t>Teacher Stipends (extended learning)</a:t>
          </a:r>
          <a:endParaRPr lang="en-US"/>
        </a:p>
      </dgm:t>
    </dgm:pt>
    <dgm:pt modelId="{88A82ED6-79B5-44F5-B0B2-C84A72ABE79E}" type="parTrans" cxnId="{F6A0CDB0-9DA5-42BB-8CB0-5638F72EE1F7}">
      <dgm:prSet/>
      <dgm:spPr/>
      <dgm:t>
        <a:bodyPr/>
        <a:lstStyle/>
        <a:p>
          <a:endParaRPr lang="en-US"/>
        </a:p>
      </dgm:t>
    </dgm:pt>
    <dgm:pt modelId="{F07888A2-5DCE-49A5-AB72-264D30F603AB}" type="sibTrans" cxnId="{F6A0CDB0-9DA5-42BB-8CB0-5638F72EE1F7}">
      <dgm:prSet/>
      <dgm:spPr/>
      <dgm:t>
        <a:bodyPr/>
        <a:lstStyle/>
        <a:p>
          <a:endParaRPr lang="en-US"/>
        </a:p>
      </dgm:t>
    </dgm:pt>
    <dgm:pt modelId="{ABDA1402-FE96-4B57-8B7D-F392D63446FD}">
      <dgm:prSet/>
      <dgm:spPr/>
      <dgm:t>
        <a:bodyPr/>
        <a:lstStyle/>
        <a:p>
          <a:r>
            <a:rPr lang="en-US" b="1"/>
            <a:t>Staff Development/ travel</a:t>
          </a:r>
          <a:endParaRPr lang="en-US"/>
        </a:p>
      </dgm:t>
    </dgm:pt>
    <dgm:pt modelId="{2DF16E4A-97F2-4698-8F5D-857F980A1AF3}" type="parTrans" cxnId="{A36D7498-5918-4A39-A886-B7DC970289C5}">
      <dgm:prSet/>
      <dgm:spPr/>
      <dgm:t>
        <a:bodyPr/>
        <a:lstStyle/>
        <a:p>
          <a:endParaRPr lang="en-US"/>
        </a:p>
      </dgm:t>
    </dgm:pt>
    <dgm:pt modelId="{494B5458-B50F-4226-B1C1-19A2B8B8E955}" type="sibTrans" cxnId="{A36D7498-5918-4A39-A886-B7DC970289C5}">
      <dgm:prSet/>
      <dgm:spPr/>
      <dgm:t>
        <a:bodyPr/>
        <a:lstStyle/>
        <a:p>
          <a:endParaRPr lang="en-US"/>
        </a:p>
      </dgm:t>
    </dgm:pt>
    <dgm:pt modelId="{6CCDED97-F303-4141-BC7A-048ED5B949E1}">
      <dgm:prSet/>
      <dgm:spPr/>
      <dgm:t>
        <a:bodyPr/>
        <a:lstStyle/>
        <a:p>
          <a:r>
            <a:rPr lang="en-US" b="1"/>
            <a:t>Instructional Supplies</a:t>
          </a:r>
          <a:endParaRPr lang="en-US"/>
        </a:p>
      </dgm:t>
    </dgm:pt>
    <dgm:pt modelId="{433E4E39-7B69-44DB-8EFD-A4BFC2B28BCC}" type="parTrans" cxnId="{2DEC9F7D-9E6F-4C93-B413-E3A32FE24686}">
      <dgm:prSet/>
      <dgm:spPr/>
      <dgm:t>
        <a:bodyPr/>
        <a:lstStyle/>
        <a:p>
          <a:endParaRPr lang="en-US"/>
        </a:p>
      </dgm:t>
    </dgm:pt>
    <dgm:pt modelId="{D89093D3-A9BB-438C-BAB5-9FE370F509DC}" type="sibTrans" cxnId="{2DEC9F7D-9E6F-4C93-B413-E3A32FE24686}">
      <dgm:prSet/>
      <dgm:spPr/>
      <dgm:t>
        <a:bodyPr/>
        <a:lstStyle/>
        <a:p>
          <a:endParaRPr lang="en-US"/>
        </a:p>
      </dgm:t>
    </dgm:pt>
    <dgm:pt modelId="{AA27749C-6618-4B88-A856-042023D390A8}">
      <dgm:prSet/>
      <dgm:spPr/>
      <dgm:t>
        <a:bodyPr/>
        <a:lstStyle/>
        <a:p>
          <a:r>
            <a:rPr lang="en-US" b="1" dirty="0"/>
            <a:t>Transportation for extended learning</a:t>
          </a:r>
          <a:endParaRPr lang="en-US" dirty="0"/>
        </a:p>
      </dgm:t>
    </dgm:pt>
    <dgm:pt modelId="{5BAC214E-1089-467A-B51C-5E50FE5E0942}" type="parTrans" cxnId="{9747DA74-14FC-4E39-A63B-03D15E5A8B0B}">
      <dgm:prSet/>
      <dgm:spPr/>
      <dgm:t>
        <a:bodyPr/>
        <a:lstStyle/>
        <a:p>
          <a:endParaRPr lang="en-US"/>
        </a:p>
      </dgm:t>
    </dgm:pt>
    <dgm:pt modelId="{28425F56-B767-4DBF-91DC-074EFFA8B0CF}" type="sibTrans" cxnId="{9747DA74-14FC-4E39-A63B-03D15E5A8B0B}">
      <dgm:prSet/>
      <dgm:spPr/>
      <dgm:t>
        <a:bodyPr/>
        <a:lstStyle/>
        <a:p>
          <a:endParaRPr lang="en-US"/>
        </a:p>
      </dgm:t>
    </dgm:pt>
    <dgm:pt modelId="{0F7CC59B-F348-4617-8ABC-251DDACA5B93}">
      <dgm:prSet/>
      <dgm:spPr/>
      <dgm:t>
        <a:bodyPr/>
        <a:lstStyle/>
        <a:p>
          <a:r>
            <a:rPr lang="en-US" b="1"/>
            <a:t>Supplies/ Materials for Parent Engagement Events</a:t>
          </a:r>
          <a:endParaRPr lang="en-US"/>
        </a:p>
      </dgm:t>
    </dgm:pt>
    <dgm:pt modelId="{135F1239-B1C6-4CDE-9E81-0E4D2B138627}" type="parTrans" cxnId="{52C70234-368A-4C3D-B47A-C2C8165CAF36}">
      <dgm:prSet/>
      <dgm:spPr/>
      <dgm:t>
        <a:bodyPr/>
        <a:lstStyle/>
        <a:p>
          <a:endParaRPr lang="en-US"/>
        </a:p>
      </dgm:t>
    </dgm:pt>
    <dgm:pt modelId="{EE6F6C6F-0469-4D46-BB1F-6250F1F66A91}" type="sibTrans" cxnId="{52C70234-368A-4C3D-B47A-C2C8165CAF36}">
      <dgm:prSet/>
      <dgm:spPr/>
      <dgm:t>
        <a:bodyPr/>
        <a:lstStyle/>
        <a:p>
          <a:endParaRPr lang="en-US"/>
        </a:p>
      </dgm:t>
    </dgm:pt>
    <dgm:pt modelId="{D87270D3-0DF5-4392-A42C-223A43257A74}" type="pres">
      <dgm:prSet presAssocID="{4622A25C-BB7C-45FE-A254-0D9F46D18FA3}" presName="root" presStyleCnt="0">
        <dgm:presLayoutVars>
          <dgm:dir/>
          <dgm:resizeHandles val="exact"/>
        </dgm:presLayoutVars>
      </dgm:prSet>
      <dgm:spPr/>
    </dgm:pt>
    <dgm:pt modelId="{4D57C1E7-7199-4F6E-A167-64B0C0E171C9}" type="pres">
      <dgm:prSet presAssocID="{8FE57E1E-6A3C-44DD-A08D-70B1DA2E5A2B}" presName="compNode" presStyleCnt="0"/>
      <dgm:spPr/>
    </dgm:pt>
    <dgm:pt modelId="{0708C98D-D1EB-46FD-9B93-0DA30F6C34D6}" type="pres">
      <dgm:prSet presAssocID="{8FE57E1E-6A3C-44DD-A08D-70B1DA2E5A2B}" presName="bgRect" presStyleLbl="bgShp" presStyleIdx="0" presStyleCnt="7"/>
      <dgm:spPr/>
    </dgm:pt>
    <dgm:pt modelId="{E1920BCC-1EAC-4F6A-A78E-15196E1D327E}" type="pres">
      <dgm:prSet presAssocID="{8FE57E1E-6A3C-44DD-A08D-70B1DA2E5A2B}" presName="iconRect" presStyleLbl="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E31D5873-5A32-44BB-BB51-019E701CCD76}" type="pres">
      <dgm:prSet presAssocID="{8FE57E1E-6A3C-44DD-A08D-70B1DA2E5A2B}" presName="spaceRect" presStyleCnt="0"/>
      <dgm:spPr/>
    </dgm:pt>
    <dgm:pt modelId="{D43D8E48-22C5-4377-B11D-73DFA7D10ACD}" type="pres">
      <dgm:prSet presAssocID="{8FE57E1E-6A3C-44DD-A08D-70B1DA2E5A2B}" presName="parTx" presStyleLbl="revTx" presStyleIdx="0" presStyleCnt="7">
        <dgm:presLayoutVars>
          <dgm:chMax val="0"/>
          <dgm:chPref val="0"/>
        </dgm:presLayoutVars>
      </dgm:prSet>
      <dgm:spPr/>
    </dgm:pt>
    <dgm:pt modelId="{78C11FBC-167E-49B2-A464-EC5408CA5359}" type="pres">
      <dgm:prSet presAssocID="{85D32F18-86A0-4FE1-AD8B-D8AFD24672DB}" presName="sibTrans" presStyleCnt="0"/>
      <dgm:spPr/>
    </dgm:pt>
    <dgm:pt modelId="{8898F392-E1E8-4F4B-BDF8-F74524086FE7}" type="pres">
      <dgm:prSet presAssocID="{E30B56E7-0F95-41B8-9CC7-D934B9CDCE89}" presName="compNode" presStyleCnt="0"/>
      <dgm:spPr/>
    </dgm:pt>
    <dgm:pt modelId="{85CCCA9D-9A62-455A-82DE-A0E3361161A7}" type="pres">
      <dgm:prSet presAssocID="{E30B56E7-0F95-41B8-9CC7-D934B9CDCE89}" presName="bgRect" presStyleLbl="bgShp" presStyleIdx="1" presStyleCnt="7"/>
      <dgm:spPr/>
    </dgm:pt>
    <dgm:pt modelId="{218186A6-F111-468B-A1BC-D7DF65E355D4}" type="pres">
      <dgm:prSet presAssocID="{E30B56E7-0F95-41B8-9CC7-D934B9CDCE89}" presName="iconRect" presStyleLbl="node1" presStyleIdx="1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C959224-312B-4444-B19C-21FD909BA108}" type="pres">
      <dgm:prSet presAssocID="{E30B56E7-0F95-41B8-9CC7-D934B9CDCE89}" presName="spaceRect" presStyleCnt="0"/>
      <dgm:spPr/>
    </dgm:pt>
    <dgm:pt modelId="{F199CEB3-1067-43EB-962B-961D9DC8AF01}" type="pres">
      <dgm:prSet presAssocID="{E30B56E7-0F95-41B8-9CC7-D934B9CDCE89}" presName="parTx" presStyleLbl="revTx" presStyleIdx="1" presStyleCnt="7">
        <dgm:presLayoutVars>
          <dgm:chMax val="0"/>
          <dgm:chPref val="0"/>
        </dgm:presLayoutVars>
      </dgm:prSet>
      <dgm:spPr/>
    </dgm:pt>
    <dgm:pt modelId="{B18FF4AC-4A6F-4D00-B79D-3B968B262E76}" type="pres">
      <dgm:prSet presAssocID="{D88309F8-CAD1-47FA-A35A-DC9958C4E4D5}" presName="sibTrans" presStyleCnt="0"/>
      <dgm:spPr/>
    </dgm:pt>
    <dgm:pt modelId="{827105AA-B2E5-4DCE-BA13-E566D3658F08}" type="pres">
      <dgm:prSet presAssocID="{6F10081F-27B3-4961-A4A8-707866C5ACB2}" presName="compNode" presStyleCnt="0"/>
      <dgm:spPr/>
    </dgm:pt>
    <dgm:pt modelId="{9A68C6F5-D55F-4FC1-A732-AF78BA461968}" type="pres">
      <dgm:prSet presAssocID="{6F10081F-27B3-4961-A4A8-707866C5ACB2}" presName="bgRect" presStyleLbl="bgShp" presStyleIdx="2" presStyleCnt="7"/>
      <dgm:spPr/>
    </dgm:pt>
    <dgm:pt modelId="{EA1FD91A-AEC1-4807-859D-F6E0E0DB2323}" type="pres">
      <dgm:prSet presAssocID="{6F10081F-27B3-4961-A4A8-707866C5ACB2}" presName="iconRect" presStyleLbl="node1" presStyleIdx="2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F6F0757-FE80-4A4C-AA8B-089F75D35C86}" type="pres">
      <dgm:prSet presAssocID="{6F10081F-27B3-4961-A4A8-707866C5ACB2}" presName="spaceRect" presStyleCnt="0"/>
      <dgm:spPr/>
    </dgm:pt>
    <dgm:pt modelId="{BB24E510-BA0C-47E4-941C-68E7DB55E811}" type="pres">
      <dgm:prSet presAssocID="{6F10081F-27B3-4961-A4A8-707866C5ACB2}" presName="parTx" presStyleLbl="revTx" presStyleIdx="2" presStyleCnt="7">
        <dgm:presLayoutVars>
          <dgm:chMax val="0"/>
          <dgm:chPref val="0"/>
        </dgm:presLayoutVars>
      </dgm:prSet>
      <dgm:spPr/>
    </dgm:pt>
    <dgm:pt modelId="{E7775CB8-5875-455E-9768-32C084D1E850}" type="pres">
      <dgm:prSet presAssocID="{F07888A2-5DCE-49A5-AB72-264D30F603AB}" presName="sibTrans" presStyleCnt="0"/>
      <dgm:spPr/>
    </dgm:pt>
    <dgm:pt modelId="{4FF482D2-CCB9-4800-925F-6D09069CA2BD}" type="pres">
      <dgm:prSet presAssocID="{ABDA1402-FE96-4B57-8B7D-F392D63446FD}" presName="compNode" presStyleCnt="0"/>
      <dgm:spPr/>
    </dgm:pt>
    <dgm:pt modelId="{B05A30E0-34E2-477B-99CA-B645D63B341C}" type="pres">
      <dgm:prSet presAssocID="{ABDA1402-FE96-4B57-8B7D-F392D63446FD}" presName="bgRect" presStyleLbl="bgShp" presStyleIdx="3" presStyleCnt="7"/>
      <dgm:spPr/>
    </dgm:pt>
    <dgm:pt modelId="{92C2FF9E-F19A-40F7-B70E-5DC4ECFCD0D3}" type="pres">
      <dgm:prSet presAssocID="{ABDA1402-FE96-4B57-8B7D-F392D63446FD}" presName="iconRect" presStyleLbl="node1" presStyleIdx="3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lot"/>
        </a:ext>
      </dgm:extLst>
    </dgm:pt>
    <dgm:pt modelId="{BC41E097-D2EF-4901-965B-43284526473E}" type="pres">
      <dgm:prSet presAssocID="{ABDA1402-FE96-4B57-8B7D-F392D63446FD}" presName="spaceRect" presStyleCnt="0"/>
      <dgm:spPr/>
    </dgm:pt>
    <dgm:pt modelId="{7FF95EF5-67C7-4CC7-879A-B21399713E09}" type="pres">
      <dgm:prSet presAssocID="{ABDA1402-FE96-4B57-8B7D-F392D63446FD}" presName="parTx" presStyleLbl="revTx" presStyleIdx="3" presStyleCnt="7">
        <dgm:presLayoutVars>
          <dgm:chMax val="0"/>
          <dgm:chPref val="0"/>
        </dgm:presLayoutVars>
      </dgm:prSet>
      <dgm:spPr/>
    </dgm:pt>
    <dgm:pt modelId="{33956CDC-C36B-450C-A5C3-FBDFFEF15AAB}" type="pres">
      <dgm:prSet presAssocID="{494B5458-B50F-4226-B1C1-19A2B8B8E955}" presName="sibTrans" presStyleCnt="0"/>
      <dgm:spPr/>
    </dgm:pt>
    <dgm:pt modelId="{5FD2352F-9B8D-43A9-96C8-A660E86F03C1}" type="pres">
      <dgm:prSet presAssocID="{6CCDED97-F303-4141-BC7A-048ED5B949E1}" presName="compNode" presStyleCnt="0"/>
      <dgm:spPr/>
    </dgm:pt>
    <dgm:pt modelId="{31D61D8D-6D2E-4275-AF98-DF82AE06745F}" type="pres">
      <dgm:prSet presAssocID="{6CCDED97-F303-4141-BC7A-048ED5B949E1}" presName="bgRect" presStyleLbl="bgShp" presStyleIdx="4" presStyleCnt="7"/>
      <dgm:spPr/>
    </dgm:pt>
    <dgm:pt modelId="{BFE6D9A1-FEC3-40B7-B085-E81DD39A663B}" type="pres">
      <dgm:prSet presAssocID="{6CCDED97-F303-4141-BC7A-048ED5B949E1}" presName="iconRect" presStyleLbl="node1" presStyleIdx="4" presStyleCnt="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ackboard"/>
        </a:ext>
      </dgm:extLst>
    </dgm:pt>
    <dgm:pt modelId="{5EF7424C-4E70-4226-B267-776F46EB894B}" type="pres">
      <dgm:prSet presAssocID="{6CCDED97-F303-4141-BC7A-048ED5B949E1}" presName="spaceRect" presStyleCnt="0"/>
      <dgm:spPr/>
    </dgm:pt>
    <dgm:pt modelId="{A410CC05-F580-4980-BF45-64DDB54801F6}" type="pres">
      <dgm:prSet presAssocID="{6CCDED97-F303-4141-BC7A-048ED5B949E1}" presName="parTx" presStyleLbl="revTx" presStyleIdx="4" presStyleCnt="7">
        <dgm:presLayoutVars>
          <dgm:chMax val="0"/>
          <dgm:chPref val="0"/>
        </dgm:presLayoutVars>
      </dgm:prSet>
      <dgm:spPr/>
    </dgm:pt>
    <dgm:pt modelId="{27B0FB2E-4459-4C45-AB17-725F6DF9CAD5}" type="pres">
      <dgm:prSet presAssocID="{D89093D3-A9BB-438C-BAB5-9FE370F509DC}" presName="sibTrans" presStyleCnt="0"/>
      <dgm:spPr/>
    </dgm:pt>
    <dgm:pt modelId="{A781D63B-3040-4D10-ACDD-AE99AB091707}" type="pres">
      <dgm:prSet presAssocID="{AA27749C-6618-4B88-A856-042023D390A8}" presName="compNode" presStyleCnt="0"/>
      <dgm:spPr/>
    </dgm:pt>
    <dgm:pt modelId="{2C091644-49C4-465B-9656-12E0153A478D}" type="pres">
      <dgm:prSet presAssocID="{AA27749C-6618-4B88-A856-042023D390A8}" presName="bgRect" presStyleLbl="bgShp" presStyleIdx="5" presStyleCnt="7"/>
      <dgm:spPr/>
    </dgm:pt>
    <dgm:pt modelId="{CA5039A7-833B-4032-933B-8B809E520630}" type="pres">
      <dgm:prSet presAssocID="{AA27749C-6618-4B88-A856-042023D390A8}" presName="iconRect" presStyleLbl="node1" presStyleIdx="5" presStyleCnt="7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0FFFE39D-167D-4457-957F-6DC26E1F53DA}" type="pres">
      <dgm:prSet presAssocID="{AA27749C-6618-4B88-A856-042023D390A8}" presName="spaceRect" presStyleCnt="0"/>
      <dgm:spPr/>
    </dgm:pt>
    <dgm:pt modelId="{328193FC-C216-4D39-A741-97C6CFA9891A}" type="pres">
      <dgm:prSet presAssocID="{AA27749C-6618-4B88-A856-042023D390A8}" presName="parTx" presStyleLbl="revTx" presStyleIdx="5" presStyleCnt="7">
        <dgm:presLayoutVars>
          <dgm:chMax val="0"/>
          <dgm:chPref val="0"/>
        </dgm:presLayoutVars>
      </dgm:prSet>
      <dgm:spPr/>
    </dgm:pt>
    <dgm:pt modelId="{2B88984C-66B4-4F9E-8080-3878FB132904}" type="pres">
      <dgm:prSet presAssocID="{28425F56-B767-4DBF-91DC-074EFFA8B0CF}" presName="sibTrans" presStyleCnt="0"/>
      <dgm:spPr/>
    </dgm:pt>
    <dgm:pt modelId="{1C6C12DA-A483-4A3D-9CCB-8136B2CC80D9}" type="pres">
      <dgm:prSet presAssocID="{0F7CC59B-F348-4617-8ABC-251DDACA5B93}" presName="compNode" presStyleCnt="0"/>
      <dgm:spPr/>
    </dgm:pt>
    <dgm:pt modelId="{313492E1-2D30-4888-95FE-B13D2AF1BE4E}" type="pres">
      <dgm:prSet presAssocID="{0F7CC59B-F348-4617-8ABC-251DDACA5B93}" presName="bgRect" presStyleLbl="bgShp" presStyleIdx="6" presStyleCnt="7"/>
      <dgm:spPr/>
    </dgm:pt>
    <dgm:pt modelId="{4118ABD6-D95F-45FA-9C4E-C357423BD64C}" type="pres">
      <dgm:prSet presAssocID="{0F7CC59B-F348-4617-8ABC-251DDACA5B93}" presName="iconRect" presStyleLbl="node1" presStyleIdx="6" presStyleCnt="7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D1A47A2B-40C7-4D30-940D-AAE224D11BB9}" type="pres">
      <dgm:prSet presAssocID="{0F7CC59B-F348-4617-8ABC-251DDACA5B93}" presName="spaceRect" presStyleCnt="0"/>
      <dgm:spPr/>
    </dgm:pt>
    <dgm:pt modelId="{796C77A3-098C-40AB-AA4D-A940EE1AAF14}" type="pres">
      <dgm:prSet presAssocID="{0F7CC59B-F348-4617-8ABC-251DDACA5B93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52C70234-368A-4C3D-B47A-C2C8165CAF36}" srcId="{4622A25C-BB7C-45FE-A254-0D9F46D18FA3}" destId="{0F7CC59B-F348-4617-8ABC-251DDACA5B93}" srcOrd="6" destOrd="0" parTransId="{135F1239-B1C6-4CDE-9E81-0E4D2B138627}" sibTransId="{EE6F6C6F-0469-4D46-BB1F-6250F1F66A91}"/>
    <dgm:cxn modelId="{D824F73F-17BD-4B50-A332-47C00A759A42}" srcId="{4622A25C-BB7C-45FE-A254-0D9F46D18FA3}" destId="{8FE57E1E-6A3C-44DD-A08D-70B1DA2E5A2B}" srcOrd="0" destOrd="0" parTransId="{C5EEE4E1-9842-4EEB-A062-7B762029BCFF}" sibTransId="{85D32F18-86A0-4FE1-AD8B-D8AFD24672DB}"/>
    <dgm:cxn modelId="{D057D24A-088D-47D8-A670-10680569ADD9}" type="presOf" srcId="{4622A25C-BB7C-45FE-A254-0D9F46D18FA3}" destId="{D87270D3-0DF5-4392-A42C-223A43257A74}" srcOrd="0" destOrd="0" presId="urn:microsoft.com/office/officeart/2018/2/layout/IconVerticalSolidList"/>
    <dgm:cxn modelId="{9747DA74-14FC-4E39-A63B-03D15E5A8B0B}" srcId="{4622A25C-BB7C-45FE-A254-0D9F46D18FA3}" destId="{AA27749C-6618-4B88-A856-042023D390A8}" srcOrd="5" destOrd="0" parTransId="{5BAC214E-1089-467A-B51C-5E50FE5E0942}" sibTransId="{28425F56-B767-4DBF-91DC-074EFFA8B0CF}"/>
    <dgm:cxn modelId="{55432855-AEB2-42E1-A903-07E1CA551502}" srcId="{4622A25C-BB7C-45FE-A254-0D9F46D18FA3}" destId="{E30B56E7-0F95-41B8-9CC7-D934B9CDCE89}" srcOrd="1" destOrd="0" parTransId="{87CFB3C6-3CD4-4E2F-99E9-BD254CFA7B1E}" sibTransId="{D88309F8-CAD1-47FA-A35A-DC9958C4E4D5}"/>
    <dgm:cxn modelId="{91854F76-CF04-4C99-8040-377B8ACBDA0D}" type="presOf" srcId="{6F10081F-27B3-4961-A4A8-707866C5ACB2}" destId="{BB24E510-BA0C-47E4-941C-68E7DB55E811}" srcOrd="0" destOrd="0" presId="urn:microsoft.com/office/officeart/2018/2/layout/IconVerticalSolidList"/>
    <dgm:cxn modelId="{BBFD9756-ED8D-4A90-84FA-CE81B883A685}" type="presOf" srcId="{0F7CC59B-F348-4617-8ABC-251DDACA5B93}" destId="{796C77A3-098C-40AB-AA4D-A940EE1AAF14}" srcOrd="0" destOrd="0" presId="urn:microsoft.com/office/officeart/2018/2/layout/IconVerticalSolidList"/>
    <dgm:cxn modelId="{2DEC9F7D-9E6F-4C93-B413-E3A32FE24686}" srcId="{4622A25C-BB7C-45FE-A254-0D9F46D18FA3}" destId="{6CCDED97-F303-4141-BC7A-048ED5B949E1}" srcOrd="4" destOrd="0" parTransId="{433E4E39-7B69-44DB-8EFD-A4BFC2B28BCC}" sibTransId="{D89093D3-A9BB-438C-BAB5-9FE370F509DC}"/>
    <dgm:cxn modelId="{A36D7498-5918-4A39-A886-B7DC970289C5}" srcId="{4622A25C-BB7C-45FE-A254-0D9F46D18FA3}" destId="{ABDA1402-FE96-4B57-8B7D-F392D63446FD}" srcOrd="3" destOrd="0" parTransId="{2DF16E4A-97F2-4698-8F5D-857F980A1AF3}" sibTransId="{494B5458-B50F-4226-B1C1-19A2B8B8E955}"/>
    <dgm:cxn modelId="{12435EA3-76E4-4038-86DC-DBF71188D799}" type="presOf" srcId="{AA27749C-6618-4B88-A856-042023D390A8}" destId="{328193FC-C216-4D39-A741-97C6CFA9891A}" srcOrd="0" destOrd="0" presId="urn:microsoft.com/office/officeart/2018/2/layout/IconVerticalSolidList"/>
    <dgm:cxn modelId="{F6A0CDB0-9DA5-42BB-8CB0-5638F72EE1F7}" srcId="{4622A25C-BB7C-45FE-A254-0D9F46D18FA3}" destId="{6F10081F-27B3-4961-A4A8-707866C5ACB2}" srcOrd="2" destOrd="0" parTransId="{88A82ED6-79B5-44F5-B0B2-C84A72ABE79E}" sibTransId="{F07888A2-5DCE-49A5-AB72-264D30F603AB}"/>
    <dgm:cxn modelId="{DA3F68BB-AF2A-4FA3-BE8F-B3BB045DE5CB}" type="presOf" srcId="{E30B56E7-0F95-41B8-9CC7-D934B9CDCE89}" destId="{F199CEB3-1067-43EB-962B-961D9DC8AF01}" srcOrd="0" destOrd="0" presId="urn:microsoft.com/office/officeart/2018/2/layout/IconVerticalSolidList"/>
    <dgm:cxn modelId="{D628D7D4-1BC3-442C-A70E-4622FE35E478}" type="presOf" srcId="{8FE57E1E-6A3C-44DD-A08D-70B1DA2E5A2B}" destId="{D43D8E48-22C5-4377-B11D-73DFA7D10ACD}" srcOrd="0" destOrd="0" presId="urn:microsoft.com/office/officeart/2018/2/layout/IconVerticalSolidList"/>
    <dgm:cxn modelId="{B6FC60EF-6E77-4352-9F8A-3D5C30A4B592}" type="presOf" srcId="{6CCDED97-F303-4141-BC7A-048ED5B949E1}" destId="{A410CC05-F580-4980-BF45-64DDB54801F6}" srcOrd="0" destOrd="0" presId="urn:microsoft.com/office/officeart/2018/2/layout/IconVerticalSolidList"/>
    <dgm:cxn modelId="{C916E5F6-D248-4FC2-96F9-82C452E85A03}" type="presOf" srcId="{ABDA1402-FE96-4B57-8B7D-F392D63446FD}" destId="{7FF95EF5-67C7-4CC7-879A-B21399713E09}" srcOrd="0" destOrd="0" presId="urn:microsoft.com/office/officeart/2018/2/layout/IconVerticalSolidList"/>
    <dgm:cxn modelId="{3C183EE5-906E-44B4-9032-942BD4A7A488}" type="presParOf" srcId="{D87270D3-0DF5-4392-A42C-223A43257A74}" destId="{4D57C1E7-7199-4F6E-A167-64B0C0E171C9}" srcOrd="0" destOrd="0" presId="urn:microsoft.com/office/officeart/2018/2/layout/IconVerticalSolidList"/>
    <dgm:cxn modelId="{E5F4EB0E-508D-4CA1-B23A-0B97BCA710CD}" type="presParOf" srcId="{4D57C1E7-7199-4F6E-A167-64B0C0E171C9}" destId="{0708C98D-D1EB-46FD-9B93-0DA30F6C34D6}" srcOrd="0" destOrd="0" presId="urn:microsoft.com/office/officeart/2018/2/layout/IconVerticalSolidList"/>
    <dgm:cxn modelId="{F15519A9-F751-46FE-8A3D-72029C58C0DE}" type="presParOf" srcId="{4D57C1E7-7199-4F6E-A167-64B0C0E171C9}" destId="{E1920BCC-1EAC-4F6A-A78E-15196E1D327E}" srcOrd="1" destOrd="0" presId="urn:microsoft.com/office/officeart/2018/2/layout/IconVerticalSolidList"/>
    <dgm:cxn modelId="{8A7B1BDD-3159-4B6E-A167-369FC4970187}" type="presParOf" srcId="{4D57C1E7-7199-4F6E-A167-64B0C0E171C9}" destId="{E31D5873-5A32-44BB-BB51-019E701CCD76}" srcOrd="2" destOrd="0" presId="urn:microsoft.com/office/officeart/2018/2/layout/IconVerticalSolidList"/>
    <dgm:cxn modelId="{3E9D2ED6-09D1-44F9-8E8A-7448EB9814E8}" type="presParOf" srcId="{4D57C1E7-7199-4F6E-A167-64B0C0E171C9}" destId="{D43D8E48-22C5-4377-B11D-73DFA7D10ACD}" srcOrd="3" destOrd="0" presId="urn:microsoft.com/office/officeart/2018/2/layout/IconVerticalSolidList"/>
    <dgm:cxn modelId="{4A6A2CE8-D725-49BD-9CE7-6B77D145CE6E}" type="presParOf" srcId="{D87270D3-0DF5-4392-A42C-223A43257A74}" destId="{78C11FBC-167E-49B2-A464-EC5408CA5359}" srcOrd="1" destOrd="0" presId="urn:microsoft.com/office/officeart/2018/2/layout/IconVerticalSolidList"/>
    <dgm:cxn modelId="{D77F988A-333E-4048-8056-22FC7B1F7A8F}" type="presParOf" srcId="{D87270D3-0DF5-4392-A42C-223A43257A74}" destId="{8898F392-E1E8-4F4B-BDF8-F74524086FE7}" srcOrd="2" destOrd="0" presId="urn:microsoft.com/office/officeart/2018/2/layout/IconVerticalSolidList"/>
    <dgm:cxn modelId="{E1FEB95F-1BCD-4061-8583-163413023BA3}" type="presParOf" srcId="{8898F392-E1E8-4F4B-BDF8-F74524086FE7}" destId="{85CCCA9D-9A62-455A-82DE-A0E3361161A7}" srcOrd="0" destOrd="0" presId="urn:microsoft.com/office/officeart/2018/2/layout/IconVerticalSolidList"/>
    <dgm:cxn modelId="{CAD76B4D-0CFB-4129-AED4-441198A574AA}" type="presParOf" srcId="{8898F392-E1E8-4F4B-BDF8-F74524086FE7}" destId="{218186A6-F111-468B-A1BC-D7DF65E355D4}" srcOrd="1" destOrd="0" presId="urn:microsoft.com/office/officeart/2018/2/layout/IconVerticalSolidList"/>
    <dgm:cxn modelId="{911A7383-106B-4D67-88B7-97E8E033FB6D}" type="presParOf" srcId="{8898F392-E1E8-4F4B-BDF8-F74524086FE7}" destId="{EC959224-312B-4444-B19C-21FD909BA108}" srcOrd="2" destOrd="0" presId="urn:microsoft.com/office/officeart/2018/2/layout/IconVerticalSolidList"/>
    <dgm:cxn modelId="{C6769338-DD12-4751-8B7A-6D4F1F319660}" type="presParOf" srcId="{8898F392-E1E8-4F4B-BDF8-F74524086FE7}" destId="{F199CEB3-1067-43EB-962B-961D9DC8AF01}" srcOrd="3" destOrd="0" presId="urn:microsoft.com/office/officeart/2018/2/layout/IconVerticalSolidList"/>
    <dgm:cxn modelId="{7F3A8505-7EA6-41AC-BF8D-A0BA12E1B5D1}" type="presParOf" srcId="{D87270D3-0DF5-4392-A42C-223A43257A74}" destId="{B18FF4AC-4A6F-4D00-B79D-3B968B262E76}" srcOrd="3" destOrd="0" presId="urn:microsoft.com/office/officeart/2018/2/layout/IconVerticalSolidList"/>
    <dgm:cxn modelId="{912D7329-6116-44E3-8421-24E4AE41D4E3}" type="presParOf" srcId="{D87270D3-0DF5-4392-A42C-223A43257A74}" destId="{827105AA-B2E5-4DCE-BA13-E566D3658F08}" srcOrd="4" destOrd="0" presId="urn:microsoft.com/office/officeart/2018/2/layout/IconVerticalSolidList"/>
    <dgm:cxn modelId="{4DA23F0E-7EEF-477E-9C25-7D1BA7A2495B}" type="presParOf" srcId="{827105AA-B2E5-4DCE-BA13-E566D3658F08}" destId="{9A68C6F5-D55F-4FC1-A732-AF78BA461968}" srcOrd="0" destOrd="0" presId="urn:microsoft.com/office/officeart/2018/2/layout/IconVerticalSolidList"/>
    <dgm:cxn modelId="{597E1F08-719C-4456-B7EF-D26EA5202311}" type="presParOf" srcId="{827105AA-B2E5-4DCE-BA13-E566D3658F08}" destId="{EA1FD91A-AEC1-4807-859D-F6E0E0DB2323}" srcOrd="1" destOrd="0" presId="urn:microsoft.com/office/officeart/2018/2/layout/IconVerticalSolidList"/>
    <dgm:cxn modelId="{1A3DFAD9-9816-4DBE-AA82-EB9C23233EA8}" type="presParOf" srcId="{827105AA-B2E5-4DCE-BA13-E566D3658F08}" destId="{FF6F0757-FE80-4A4C-AA8B-089F75D35C86}" srcOrd="2" destOrd="0" presId="urn:microsoft.com/office/officeart/2018/2/layout/IconVerticalSolidList"/>
    <dgm:cxn modelId="{E4DFC0B7-FF87-4179-9301-C8D9F2DBEB1A}" type="presParOf" srcId="{827105AA-B2E5-4DCE-BA13-E566D3658F08}" destId="{BB24E510-BA0C-47E4-941C-68E7DB55E811}" srcOrd="3" destOrd="0" presId="urn:microsoft.com/office/officeart/2018/2/layout/IconVerticalSolidList"/>
    <dgm:cxn modelId="{14F78930-295B-4BFA-BE22-813E27AB9A64}" type="presParOf" srcId="{D87270D3-0DF5-4392-A42C-223A43257A74}" destId="{E7775CB8-5875-455E-9768-32C084D1E850}" srcOrd="5" destOrd="0" presId="urn:microsoft.com/office/officeart/2018/2/layout/IconVerticalSolidList"/>
    <dgm:cxn modelId="{7C493C66-58BB-4FA5-B506-A726634C2003}" type="presParOf" srcId="{D87270D3-0DF5-4392-A42C-223A43257A74}" destId="{4FF482D2-CCB9-4800-925F-6D09069CA2BD}" srcOrd="6" destOrd="0" presId="urn:microsoft.com/office/officeart/2018/2/layout/IconVerticalSolidList"/>
    <dgm:cxn modelId="{32977EB8-2EF6-4BA2-830A-FD41087F172A}" type="presParOf" srcId="{4FF482D2-CCB9-4800-925F-6D09069CA2BD}" destId="{B05A30E0-34E2-477B-99CA-B645D63B341C}" srcOrd="0" destOrd="0" presId="urn:microsoft.com/office/officeart/2018/2/layout/IconVerticalSolidList"/>
    <dgm:cxn modelId="{2AB0963C-E866-4FDE-B706-9472C537EB57}" type="presParOf" srcId="{4FF482D2-CCB9-4800-925F-6D09069CA2BD}" destId="{92C2FF9E-F19A-40F7-B70E-5DC4ECFCD0D3}" srcOrd="1" destOrd="0" presId="urn:microsoft.com/office/officeart/2018/2/layout/IconVerticalSolidList"/>
    <dgm:cxn modelId="{9A6D1851-1185-4F4F-AC58-06FA89DB78D9}" type="presParOf" srcId="{4FF482D2-CCB9-4800-925F-6D09069CA2BD}" destId="{BC41E097-D2EF-4901-965B-43284526473E}" srcOrd="2" destOrd="0" presId="urn:microsoft.com/office/officeart/2018/2/layout/IconVerticalSolidList"/>
    <dgm:cxn modelId="{22273795-415A-4DCF-8737-A820DADD9889}" type="presParOf" srcId="{4FF482D2-CCB9-4800-925F-6D09069CA2BD}" destId="{7FF95EF5-67C7-4CC7-879A-B21399713E09}" srcOrd="3" destOrd="0" presId="urn:microsoft.com/office/officeart/2018/2/layout/IconVerticalSolidList"/>
    <dgm:cxn modelId="{79853044-8DF6-44EA-B85F-576B99666046}" type="presParOf" srcId="{D87270D3-0DF5-4392-A42C-223A43257A74}" destId="{33956CDC-C36B-450C-A5C3-FBDFFEF15AAB}" srcOrd="7" destOrd="0" presId="urn:microsoft.com/office/officeart/2018/2/layout/IconVerticalSolidList"/>
    <dgm:cxn modelId="{48A06E6D-C3F4-4B4A-94F0-76F11924AE55}" type="presParOf" srcId="{D87270D3-0DF5-4392-A42C-223A43257A74}" destId="{5FD2352F-9B8D-43A9-96C8-A660E86F03C1}" srcOrd="8" destOrd="0" presId="urn:microsoft.com/office/officeart/2018/2/layout/IconVerticalSolidList"/>
    <dgm:cxn modelId="{8ABC9865-98E5-469B-B182-6E3333C79505}" type="presParOf" srcId="{5FD2352F-9B8D-43A9-96C8-A660E86F03C1}" destId="{31D61D8D-6D2E-4275-AF98-DF82AE06745F}" srcOrd="0" destOrd="0" presId="urn:microsoft.com/office/officeart/2018/2/layout/IconVerticalSolidList"/>
    <dgm:cxn modelId="{E4E8CDD1-DFCB-496A-8468-421FA463AE2D}" type="presParOf" srcId="{5FD2352F-9B8D-43A9-96C8-A660E86F03C1}" destId="{BFE6D9A1-FEC3-40B7-B085-E81DD39A663B}" srcOrd="1" destOrd="0" presId="urn:microsoft.com/office/officeart/2018/2/layout/IconVerticalSolidList"/>
    <dgm:cxn modelId="{EB5B609E-8A08-4586-9308-F00B6D8215B6}" type="presParOf" srcId="{5FD2352F-9B8D-43A9-96C8-A660E86F03C1}" destId="{5EF7424C-4E70-4226-B267-776F46EB894B}" srcOrd="2" destOrd="0" presId="urn:microsoft.com/office/officeart/2018/2/layout/IconVerticalSolidList"/>
    <dgm:cxn modelId="{9D907C7B-7920-43A4-ACA8-460006DFD0A7}" type="presParOf" srcId="{5FD2352F-9B8D-43A9-96C8-A660E86F03C1}" destId="{A410CC05-F580-4980-BF45-64DDB54801F6}" srcOrd="3" destOrd="0" presId="urn:microsoft.com/office/officeart/2018/2/layout/IconVerticalSolidList"/>
    <dgm:cxn modelId="{4DAFB843-DF35-40EF-B780-E43898989BCB}" type="presParOf" srcId="{D87270D3-0DF5-4392-A42C-223A43257A74}" destId="{27B0FB2E-4459-4C45-AB17-725F6DF9CAD5}" srcOrd="9" destOrd="0" presId="urn:microsoft.com/office/officeart/2018/2/layout/IconVerticalSolidList"/>
    <dgm:cxn modelId="{6060B325-DEEF-4F22-87AB-0A8CFC710881}" type="presParOf" srcId="{D87270D3-0DF5-4392-A42C-223A43257A74}" destId="{A781D63B-3040-4D10-ACDD-AE99AB091707}" srcOrd="10" destOrd="0" presId="urn:microsoft.com/office/officeart/2018/2/layout/IconVerticalSolidList"/>
    <dgm:cxn modelId="{7FF04D14-41B9-493B-A979-35C48F520E94}" type="presParOf" srcId="{A781D63B-3040-4D10-ACDD-AE99AB091707}" destId="{2C091644-49C4-465B-9656-12E0153A478D}" srcOrd="0" destOrd="0" presId="urn:microsoft.com/office/officeart/2018/2/layout/IconVerticalSolidList"/>
    <dgm:cxn modelId="{6E2092DE-116E-45A3-918C-5790DB3531DD}" type="presParOf" srcId="{A781D63B-3040-4D10-ACDD-AE99AB091707}" destId="{CA5039A7-833B-4032-933B-8B809E520630}" srcOrd="1" destOrd="0" presId="urn:microsoft.com/office/officeart/2018/2/layout/IconVerticalSolidList"/>
    <dgm:cxn modelId="{D8831E95-AEB9-476D-B376-744BAE706D3B}" type="presParOf" srcId="{A781D63B-3040-4D10-ACDD-AE99AB091707}" destId="{0FFFE39D-167D-4457-957F-6DC26E1F53DA}" srcOrd="2" destOrd="0" presId="urn:microsoft.com/office/officeart/2018/2/layout/IconVerticalSolidList"/>
    <dgm:cxn modelId="{16B32C4A-A138-41A8-9D6B-00EED0E8CAA9}" type="presParOf" srcId="{A781D63B-3040-4D10-ACDD-AE99AB091707}" destId="{328193FC-C216-4D39-A741-97C6CFA9891A}" srcOrd="3" destOrd="0" presId="urn:microsoft.com/office/officeart/2018/2/layout/IconVerticalSolidList"/>
    <dgm:cxn modelId="{9896083D-07DC-4AAA-8F41-2A20316851ED}" type="presParOf" srcId="{D87270D3-0DF5-4392-A42C-223A43257A74}" destId="{2B88984C-66B4-4F9E-8080-3878FB132904}" srcOrd="11" destOrd="0" presId="urn:microsoft.com/office/officeart/2018/2/layout/IconVerticalSolidList"/>
    <dgm:cxn modelId="{31783E9A-0761-4FC1-9810-56D8F21B3025}" type="presParOf" srcId="{D87270D3-0DF5-4392-A42C-223A43257A74}" destId="{1C6C12DA-A483-4A3D-9CCB-8136B2CC80D9}" srcOrd="12" destOrd="0" presId="urn:microsoft.com/office/officeart/2018/2/layout/IconVerticalSolidList"/>
    <dgm:cxn modelId="{DE9AB6DD-E371-4118-9E11-295E13F9931D}" type="presParOf" srcId="{1C6C12DA-A483-4A3D-9CCB-8136B2CC80D9}" destId="{313492E1-2D30-4888-95FE-B13D2AF1BE4E}" srcOrd="0" destOrd="0" presId="urn:microsoft.com/office/officeart/2018/2/layout/IconVerticalSolidList"/>
    <dgm:cxn modelId="{82DA938C-1222-40AB-9CF2-49E751CCF007}" type="presParOf" srcId="{1C6C12DA-A483-4A3D-9CCB-8136B2CC80D9}" destId="{4118ABD6-D95F-45FA-9C4E-C357423BD64C}" srcOrd="1" destOrd="0" presId="urn:microsoft.com/office/officeart/2018/2/layout/IconVerticalSolidList"/>
    <dgm:cxn modelId="{DA4277B5-9D41-4ECD-A8D0-2F4D8A40171F}" type="presParOf" srcId="{1C6C12DA-A483-4A3D-9CCB-8136B2CC80D9}" destId="{D1A47A2B-40C7-4D30-940D-AAE224D11BB9}" srcOrd="2" destOrd="0" presId="urn:microsoft.com/office/officeart/2018/2/layout/IconVerticalSolidList"/>
    <dgm:cxn modelId="{FE43D5F7-4CD5-4988-AC8E-216A453A6F8F}" type="presParOf" srcId="{1C6C12DA-A483-4A3D-9CCB-8136B2CC80D9}" destId="{796C77A3-098C-40AB-AA4D-A940EE1AAF1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085C9-DA38-431C-AE56-DB9B6977204D}">
      <dsp:nvSpPr>
        <dsp:cNvPr id="0" name=""/>
        <dsp:cNvSpPr/>
      </dsp:nvSpPr>
      <dsp:spPr>
        <a:xfrm>
          <a:off x="0" y="358029"/>
          <a:ext cx="863672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77831-146D-4079-9E19-D6EE5AA84941}">
      <dsp:nvSpPr>
        <dsp:cNvPr id="0" name=""/>
        <dsp:cNvSpPr/>
      </dsp:nvSpPr>
      <dsp:spPr>
        <a:xfrm>
          <a:off x="431836" y="92348"/>
          <a:ext cx="604570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513" tIns="0" rIns="22851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Title I school since 2008</a:t>
          </a:r>
          <a:endParaRPr lang="en-US" sz="1800" kern="1200"/>
        </a:p>
      </dsp:txBody>
      <dsp:txXfrm>
        <a:off x="457775" y="118287"/>
        <a:ext cx="5993830" cy="479482"/>
      </dsp:txXfrm>
    </dsp:sp>
    <dsp:sp modelId="{E55E07BE-2C85-46BF-8A44-083EBAE60E43}">
      <dsp:nvSpPr>
        <dsp:cNvPr id="0" name=""/>
        <dsp:cNvSpPr/>
      </dsp:nvSpPr>
      <dsp:spPr>
        <a:xfrm>
          <a:off x="0" y="1174509"/>
          <a:ext cx="863672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67F22-8A76-4DF3-8513-FA549309AC2A}">
      <dsp:nvSpPr>
        <dsp:cNvPr id="0" name=""/>
        <dsp:cNvSpPr/>
      </dsp:nvSpPr>
      <dsp:spPr>
        <a:xfrm>
          <a:off x="431836" y="908829"/>
          <a:ext cx="604570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513" tIns="0" rIns="22851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Built in 1948</a:t>
          </a:r>
          <a:endParaRPr lang="en-US" sz="1800" kern="1200"/>
        </a:p>
      </dsp:txBody>
      <dsp:txXfrm>
        <a:off x="457775" y="934768"/>
        <a:ext cx="5993830" cy="479482"/>
      </dsp:txXfrm>
    </dsp:sp>
    <dsp:sp modelId="{33083087-4F09-458C-8B3E-309AA3A829D3}">
      <dsp:nvSpPr>
        <dsp:cNvPr id="0" name=""/>
        <dsp:cNvSpPr/>
      </dsp:nvSpPr>
      <dsp:spPr>
        <a:xfrm>
          <a:off x="0" y="2062108"/>
          <a:ext cx="8636726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306" tIns="374904" rIns="67030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Economically Disadvantaged: 40% (154 students)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ELL: 7 % (25 students)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SWD: 20 % (75 students)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African American: 30 % (113 students)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Hispanic: 11 % (43 students)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Asian/ Native American/ Pacific Islander: 1 % (5 students)</a:t>
          </a:r>
          <a:endParaRPr lang="en-US" sz="1800" kern="1200" dirty="0"/>
        </a:p>
      </dsp:txBody>
      <dsp:txXfrm>
        <a:off x="0" y="2062108"/>
        <a:ext cx="8636726" cy="2268000"/>
      </dsp:txXfrm>
    </dsp:sp>
    <dsp:sp modelId="{A75020EC-4317-471D-B594-6561184D8416}">
      <dsp:nvSpPr>
        <dsp:cNvPr id="0" name=""/>
        <dsp:cNvSpPr/>
      </dsp:nvSpPr>
      <dsp:spPr>
        <a:xfrm>
          <a:off x="431836" y="1725309"/>
          <a:ext cx="604570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513" tIns="0" rIns="22851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Current Enrollment: 383 (185 Female, 198 male)</a:t>
          </a:r>
          <a:endParaRPr lang="en-US" sz="1800" kern="1200" dirty="0"/>
        </a:p>
      </dsp:txBody>
      <dsp:txXfrm>
        <a:off x="457775" y="1751248"/>
        <a:ext cx="5993830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8C98D-D1EB-46FD-9B93-0DA30F6C34D6}">
      <dsp:nvSpPr>
        <dsp:cNvPr id="0" name=""/>
        <dsp:cNvSpPr/>
      </dsp:nvSpPr>
      <dsp:spPr>
        <a:xfrm>
          <a:off x="0" y="503"/>
          <a:ext cx="6588691" cy="6936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20BCC-1EAC-4F6A-A78E-15196E1D327E}">
      <dsp:nvSpPr>
        <dsp:cNvPr id="0" name=""/>
        <dsp:cNvSpPr/>
      </dsp:nvSpPr>
      <dsp:spPr>
        <a:xfrm>
          <a:off x="209818" y="156567"/>
          <a:ext cx="381488" cy="38148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D8E48-22C5-4377-B11D-73DFA7D10ACD}">
      <dsp:nvSpPr>
        <dsp:cNvPr id="0" name=""/>
        <dsp:cNvSpPr/>
      </dsp:nvSpPr>
      <dsp:spPr>
        <a:xfrm>
          <a:off x="801126" y="503"/>
          <a:ext cx="5787564" cy="693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08" tIns="73408" rIns="73408" bIns="7340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2.25 Instructional Assistants</a:t>
          </a:r>
          <a:endParaRPr lang="en-US" sz="1600" kern="1200"/>
        </a:p>
      </dsp:txBody>
      <dsp:txXfrm>
        <a:off x="801126" y="503"/>
        <a:ext cx="5787564" cy="693615"/>
      </dsp:txXfrm>
    </dsp:sp>
    <dsp:sp modelId="{85CCCA9D-9A62-455A-82DE-A0E3361161A7}">
      <dsp:nvSpPr>
        <dsp:cNvPr id="0" name=""/>
        <dsp:cNvSpPr/>
      </dsp:nvSpPr>
      <dsp:spPr>
        <a:xfrm>
          <a:off x="0" y="867523"/>
          <a:ext cx="6588691" cy="6936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186A6-F111-468B-A1BC-D7DF65E355D4}">
      <dsp:nvSpPr>
        <dsp:cNvPr id="0" name=""/>
        <dsp:cNvSpPr/>
      </dsp:nvSpPr>
      <dsp:spPr>
        <a:xfrm>
          <a:off x="209818" y="1023587"/>
          <a:ext cx="381488" cy="38148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9CEB3-1067-43EB-962B-961D9DC8AF01}">
      <dsp:nvSpPr>
        <dsp:cNvPr id="0" name=""/>
        <dsp:cNvSpPr/>
      </dsp:nvSpPr>
      <dsp:spPr>
        <a:xfrm>
          <a:off x="801126" y="867523"/>
          <a:ext cx="5787564" cy="693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08" tIns="73408" rIns="73408" bIns="7340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0.2 Math Coordinator/ Coach</a:t>
          </a:r>
          <a:endParaRPr lang="en-US" sz="1600" kern="1200"/>
        </a:p>
      </dsp:txBody>
      <dsp:txXfrm>
        <a:off x="801126" y="867523"/>
        <a:ext cx="5787564" cy="693615"/>
      </dsp:txXfrm>
    </dsp:sp>
    <dsp:sp modelId="{9A68C6F5-D55F-4FC1-A732-AF78BA461968}">
      <dsp:nvSpPr>
        <dsp:cNvPr id="0" name=""/>
        <dsp:cNvSpPr/>
      </dsp:nvSpPr>
      <dsp:spPr>
        <a:xfrm>
          <a:off x="0" y="1734543"/>
          <a:ext cx="6588691" cy="6936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FD91A-AEC1-4807-859D-F6E0E0DB2323}">
      <dsp:nvSpPr>
        <dsp:cNvPr id="0" name=""/>
        <dsp:cNvSpPr/>
      </dsp:nvSpPr>
      <dsp:spPr>
        <a:xfrm>
          <a:off x="209818" y="1890607"/>
          <a:ext cx="381488" cy="38148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4E510-BA0C-47E4-941C-68E7DB55E811}">
      <dsp:nvSpPr>
        <dsp:cNvPr id="0" name=""/>
        <dsp:cNvSpPr/>
      </dsp:nvSpPr>
      <dsp:spPr>
        <a:xfrm>
          <a:off x="801126" y="1734543"/>
          <a:ext cx="5787564" cy="693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08" tIns="73408" rIns="73408" bIns="7340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Teacher Stipends (extended learning)</a:t>
          </a:r>
          <a:endParaRPr lang="en-US" sz="1600" kern="1200"/>
        </a:p>
      </dsp:txBody>
      <dsp:txXfrm>
        <a:off x="801126" y="1734543"/>
        <a:ext cx="5787564" cy="693615"/>
      </dsp:txXfrm>
    </dsp:sp>
    <dsp:sp modelId="{B05A30E0-34E2-477B-99CA-B645D63B341C}">
      <dsp:nvSpPr>
        <dsp:cNvPr id="0" name=""/>
        <dsp:cNvSpPr/>
      </dsp:nvSpPr>
      <dsp:spPr>
        <a:xfrm>
          <a:off x="0" y="2601563"/>
          <a:ext cx="6588691" cy="6936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2FF9E-F19A-40F7-B70E-5DC4ECFCD0D3}">
      <dsp:nvSpPr>
        <dsp:cNvPr id="0" name=""/>
        <dsp:cNvSpPr/>
      </dsp:nvSpPr>
      <dsp:spPr>
        <a:xfrm>
          <a:off x="209818" y="2757627"/>
          <a:ext cx="381488" cy="38148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95EF5-67C7-4CC7-879A-B21399713E09}">
      <dsp:nvSpPr>
        <dsp:cNvPr id="0" name=""/>
        <dsp:cNvSpPr/>
      </dsp:nvSpPr>
      <dsp:spPr>
        <a:xfrm>
          <a:off x="801126" y="2601563"/>
          <a:ext cx="5787564" cy="693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08" tIns="73408" rIns="73408" bIns="7340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Staff Development/ travel</a:t>
          </a:r>
          <a:endParaRPr lang="en-US" sz="1600" kern="1200"/>
        </a:p>
      </dsp:txBody>
      <dsp:txXfrm>
        <a:off x="801126" y="2601563"/>
        <a:ext cx="5787564" cy="693615"/>
      </dsp:txXfrm>
    </dsp:sp>
    <dsp:sp modelId="{31D61D8D-6D2E-4275-AF98-DF82AE06745F}">
      <dsp:nvSpPr>
        <dsp:cNvPr id="0" name=""/>
        <dsp:cNvSpPr/>
      </dsp:nvSpPr>
      <dsp:spPr>
        <a:xfrm>
          <a:off x="0" y="3468583"/>
          <a:ext cx="6588691" cy="6936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6D9A1-FEC3-40B7-B085-E81DD39A663B}">
      <dsp:nvSpPr>
        <dsp:cNvPr id="0" name=""/>
        <dsp:cNvSpPr/>
      </dsp:nvSpPr>
      <dsp:spPr>
        <a:xfrm>
          <a:off x="209818" y="3624647"/>
          <a:ext cx="381488" cy="381488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0CC05-F580-4980-BF45-64DDB54801F6}">
      <dsp:nvSpPr>
        <dsp:cNvPr id="0" name=""/>
        <dsp:cNvSpPr/>
      </dsp:nvSpPr>
      <dsp:spPr>
        <a:xfrm>
          <a:off x="801126" y="3468583"/>
          <a:ext cx="5787564" cy="693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08" tIns="73408" rIns="73408" bIns="7340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Instructional Supplies</a:t>
          </a:r>
          <a:endParaRPr lang="en-US" sz="1600" kern="1200"/>
        </a:p>
      </dsp:txBody>
      <dsp:txXfrm>
        <a:off x="801126" y="3468583"/>
        <a:ext cx="5787564" cy="693615"/>
      </dsp:txXfrm>
    </dsp:sp>
    <dsp:sp modelId="{2C091644-49C4-465B-9656-12E0153A478D}">
      <dsp:nvSpPr>
        <dsp:cNvPr id="0" name=""/>
        <dsp:cNvSpPr/>
      </dsp:nvSpPr>
      <dsp:spPr>
        <a:xfrm>
          <a:off x="0" y="4335603"/>
          <a:ext cx="6588691" cy="6936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039A7-833B-4032-933B-8B809E520630}">
      <dsp:nvSpPr>
        <dsp:cNvPr id="0" name=""/>
        <dsp:cNvSpPr/>
      </dsp:nvSpPr>
      <dsp:spPr>
        <a:xfrm>
          <a:off x="209818" y="4491666"/>
          <a:ext cx="381488" cy="381488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193FC-C216-4D39-A741-97C6CFA9891A}">
      <dsp:nvSpPr>
        <dsp:cNvPr id="0" name=""/>
        <dsp:cNvSpPr/>
      </dsp:nvSpPr>
      <dsp:spPr>
        <a:xfrm>
          <a:off x="801126" y="4335603"/>
          <a:ext cx="5787564" cy="693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08" tIns="73408" rIns="73408" bIns="7340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Transportation for extended learning</a:t>
          </a:r>
          <a:endParaRPr lang="en-US" sz="1600" kern="1200" dirty="0"/>
        </a:p>
      </dsp:txBody>
      <dsp:txXfrm>
        <a:off x="801126" y="4335603"/>
        <a:ext cx="5787564" cy="693615"/>
      </dsp:txXfrm>
    </dsp:sp>
    <dsp:sp modelId="{313492E1-2D30-4888-95FE-B13D2AF1BE4E}">
      <dsp:nvSpPr>
        <dsp:cNvPr id="0" name=""/>
        <dsp:cNvSpPr/>
      </dsp:nvSpPr>
      <dsp:spPr>
        <a:xfrm>
          <a:off x="0" y="5202623"/>
          <a:ext cx="6588691" cy="6936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8ABD6-D95F-45FA-9C4E-C357423BD64C}">
      <dsp:nvSpPr>
        <dsp:cNvPr id="0" name=""/>
        <dsp:cNvSpPr/>
      </dsp:nvSpPr>
      <dsp:spPr>
        <a:xfrm>
          <a:off x="209818" y="5358686"/>
          <a:ext cx="381488" cy="381488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C77A3-098C-40AB-AA4D-A940EE1AAF14}">
      <dsp:nvSpPr>
        <dsp:cNvPr id="0" name=""/>
        <dsp:cNvSpPr/>
      </dsp:nvSpPr>
      <dsp:spPr>
        <a:xfrm>
          <a:off x="801126" y="5202623"/>
          <a:ext cx="5787564" cy="693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08" tIns="73408" rIns="73408" bIns="7340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Supplies/ Materials for Parent Engagement Events</a:t>
          </a:r>
          <a:endParaRPr lang="en-US" sz="1600" kern="1200"/>
        </a:p>
      </dsp:txBody>
      <dsp:txXfrm>
        <a:off x="801126" y="5202623"/>
        <a:ext cx="5787564" cy="693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CA6D-DA66-4DFC-B816-6AFE5BB71C92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359B-0AF1-4FDA-81D7-FA7FA45B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7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CA6D-DA66-4DFC-B816-6AFE5BB71C92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359B-0AF1-4FDA-81D7-FA7FA45B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1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CA6D-DA66-4DFC-B816-6AFE5BB71C92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359B-0AF1-4FDA-81D7-FA7FA45B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1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CA6D-DA66-4DFC-B816-6AFE5BB71C92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359B-0AF1-4FDA-81D7-FA7FA45B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5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CA6D-DA66-4DFC-B816-6AFE5BB71C92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359B-0AF1-4FDA-81D7-FA7FA45B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1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CA6D-DA66-4DFC-B816-6AFE5BB71C92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359B-0AF1-4FDA-81D7-FA7FA45B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6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CA6D-DA66-4DFC-B816-6AFE5BB71C92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359B-0AF1-4FDA-81D7-FA7FA45B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9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CA6D-DA66-4DFC-B816-6AFE5BB71C92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359B-0AF1-4FDA-81D7-FA7FA45B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CA6D-DA66-4DFC-B816-6AFE5BB71C92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359B-0AF1-4FDA-81D7-FA7FA45B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4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CA6D-DA66-4DFC-B816-6AFE5BB71C92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359B-0AF1-4FDA-81D7-FA7FA45B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1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CA6D-DA66-4DFC-B816-6AFE5BB71C92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359B-0AF1-4FDA-81D7-FA7FA45B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5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CCA6D-DA66-4DFC-B816-6AFE5BB71C92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6359B-0AF1-4FDA-81D7-FA7FA45B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9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/>
              <a:t>Willow Brook Elementary School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66F320F-06AC-4E2E-9713-4D2B27963A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8536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About WBES: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99A39F-2E45-4586-901E-4B0789972F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432340"/>
              </p:ext>
            </p:extLst>
          </p:nvPr>
        </p:nvGraphicFramePr>
        <p:xfrm>
          <a:off x="1796143" y="1616619"/>
          <a:ext cx="863672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922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0AFC-4419-4B09-85FD-AAC8F92C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7DB76-9158-484C-8B03-07EBF9710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g.freepik.com/free-vector/cinema-movie-film-f...">
            <a:extLst>
              <a:ext uri="{FF2B5EF4-FFF2-40B4-BE49-F238E27FC236}">
                <a16:creationId xmlns:a16="http://schemas.microsoft.com/office/drawing/2014/main" id="{0E30FCE0-D4F8-46AE-A06C-7B1FDC64F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" y="0"/>
            <a:ext cx="12191456" cy="695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E3C149-E57F-4740-8A4E-48E87ADCCA7F}"/>
              </a:ext>
            </a:extLst>
          </p:cNvPr>
          <p:cNvSpPr/>
          <p:nvPr/>
        </p:nvSpPr>
        <p:spPr>
          <a:xfrm>
            <a:off x="7132319" y="1852930"/>
            <a:ext cx="4373563" cy="334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87F456-19B9-4ED3-AD37-534B4F995559}"/>
              </a:ext>
            </a:extLst>
          </p:cNvPr>
          <p:cNvSpPr txBox="1"/>
          <p:nvPr/>
        </p:nvSpPr>
        <p:spPr>
          <a:xfrm>
            <a:off x="7132319" y="2346960"/>
            <a:ext cx="33934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Juice ITC" panose="04040403040A02020202" pitchFamily="82" charset="0"/>
              </a:rPr>
              <a:t>Everybody Plays a Role</a:t>
            </a:r>
          </a:p>
        </p:txBody>
      </p:sp>
    </p:spTree>
    <p:extLst>
      <p:ext uri="{BB962C8B-B14F-4D97-AF65-F5344CB8AC3E}">
        <p14:creationId xmlns:p14="http://schemas.microsoft.com/office/powerpoint/2010/main" val="2485291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About WBES: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en-US" sz="2000" b="1" dirty="0"/>
              <a:t>STAFFING</a:t>
            </a:r>
          </a:p>
          <a:p>
            <a:pPr lvl="1"/>
            <a:r>
              <a:rPr lang="en-US" sz="2000" b="1" dirty="0"/>
              <a:t>20 Classroom teachers</a:t>
            </a:r>
          </a:p>
          <a:p>
            <a:pPr lvl="1"/>
            <a:r>
              <a:rPr lang="en-US" sz="2000" b="1" dirty="0"/>
              <a:t>4 Special Education teachers</a:t>
            </a:r>
          </a:p>
          <a:p>
            <a:pPr lvl="1"/>
            <a:r>
              <a:rPr lang="en-US" sz="2000" b="1" dirty="0"/>
              <a:t>1.2 Speech/ Language Pathologists</a:t>
            </a:r>
          </a:p>
          <a:p>
            <a:pPr lvl="1"/>
            <a:r>
              <a:rPr lang="en-US" sz="2000" b="1" dirty="0"/>
              <a:t>1 ELL teacher</a:t>
            </a:r>
          </a:p>
          <a:p>
            <a:pPr lvl="1"/>
            <a:r>
              <a:rPr lang="en-US" sz="2000" b="1" dirty="0"/>
              <a:t>2 Reading Specialists</a:t>
            </a:r>
          </a:p>
          <a:p>
            <a:pPr lvl="1"/>
            <a:r>
              <a:rPr lang="en-US" sz="2000" b="1" dirty="0"/>
              <a:t>0.6 Math Specialist</a:t>
            </a:r>
          </a:p>
          <a:p>
            <a:pPr lvl="1"/>
            <a:r>
              <a:rPr lang="en-US" sz="2000" b="1" dirty="0"/>
              <a:t>1 Art teacher</a:t>
            </a:r>
          </a:p>
          <a:p>
            <a:pPr lvl="1"/>
            <a:r>
              <a:rPr lang="en-US" sz="2000" b="1" dirty="0"/>
              <a:t>1 P.E. teacher</a:t>
            </a:r>
          </a:p>
          <a:p>
            <a:pPr lvl="1"/>
            <a:r>
              <a:rPr lang="en-US" sz="2000" b="1" dirty="0"/>
              <a:t>1 Music teacher</a:t>
            </a:r>
          </a:p>
          <a:p>
            <a:endParaRPr 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en-US" sz="2000" b="1" dirty="0"/>
              <a:t>1 Library/ Media Specialist</a:t>
            </a:r>
          </a:p>
          <a:p>
            <a:r>
              <a:rPr lang="en-US" sz="2000" b="1" dirty="0"/>
              <a:t>5 Special Education TAs</a:t>
            </a:r>
          </a:p>
          <a:p>
            <a:r>
              <a:rPr lang="en-US" sz="2000" b="1" dirty="0"/>
              <a:t>2.5 Paraprofessionals</a:t>
            </a:r>
          </a:p>
          <a:p>
            <a:r>
              <a:rPr lang="en-US" sz="2000" b="1" dirty="0"/>
              <a:t>7.00 Regular TAs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406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Title I Funding for FY 2022: $136,000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9D3CAE-F6D5-4C8D-948A-8DCDE891CCD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13828341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179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0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28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About WBES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245" y="669363"/>
            <a:ext cx="3290579" cy="5534211"/>
          </a:xfrm>
        </p:spPr>
        <p:txBody>
          <a:bodyPr anchor="ctr">
            <a:normAutofit/>
          </a:bodyPr>
          <a:lstStyle/>
          <a:p>
            <a:r>
              <a:rPr lang="en-US" sz="2000" b="1"/>
              <a:t>Community Eligibility Program/ Food For Kids Program</a:t>
            </a:r>
          </a:p>
          <a:p>
            <a:endParaRPr lang="en-US" sz="2000" b="1"/>
          </a:p>
          <a:p>
            <a:r>
              <a:rPr lang="en-US" sz="2000" b="1"/>
              <a:t>21</a:t>
            </a:r>
            <a:r>
              <a:rPr lang="en-US" sz="2000" b="1" baseline="30000"/>
              <a:t>st</a:t>
            </a:r>
            <a:r>
              <a:rPr lang="en-US" sz="2000" b="1"/>
              <a:t> CCLC Before and Afterschool programming</a:t>
            </a:r>
          </a:p>
          <a:p>
            <a:endParaRPr lang="en-US" sz="2000" b="1"/>
          </a:p>
          <a:p>
            <a:r>
              <a:rPr lang="en-US" sz="2000" b="1"/>
              <a:t>Safety Patrol</a:t>
            </a:r>
          </a:p>
          <a:p>
            <a:endParaRPr lang="en-US" sz="2000" b="1"/>
          </a:p>
          <a:p>
            <a:r>
              <a:rPr lang="en-US" sz="2000" b="1"/>
              <a:t>Student Senate</a:t>
            </a:r>
          </a:p>
          <a:p>
            <a:endParaRPr lang="en-US" sz="2000" b="1"/>
          </a:p>
          <a:p>
            <a:r>
              <a:rPr lang="en-US" sz="2000" b="1"/>
              <a:t>WBES Broadcasting Crew</a:t>
            </a:r>
          </a:p>
          <a:p>
            <a:endParaRPr lang="en-US" sz="2000"/>
          </a:p>
          <a:p>
            <a:endParaRPr lang="en-US" sz="20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59" y="1032338"/>
            <a:ext cx="2823586" cy="2117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82034" y="3889267"/>
            <a:ext cx="2395235" cy="179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8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429296"/>
            <a:ext cx="4244192" cy="35105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Cognia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STEM-certified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r="9993" b="-4"/>
          <a:stretch/>
        </p:blipFill>
        <p:spPr>
          <a:xfrm rot="5400000">
            <a:off x="5064738" y="618058"/>
            <a:ext cx="3574727" cy="3062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 r="6" b="6"/>
          <a:stretch/>
        </p:blipFill>
        <p:spPr>
          <a:xfrm>
            <a:off x="8584582" y="361801"/>
            <a:ext cx="3062211" cy="20574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8" r="6" b="6"/>
          <a:stretch/>
        </p:blipFill>
        <p:spPr>
          <a:xfrm>
            <a:off x="5320996" y="4122563"/>
            <a:ext cx="3062211" cy="205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4" b="-4"/>
          <a:stretch/>
        </p:blipFill>
        <p:spPr>
          <a:xfrm rot="5400000">
            <a:off x="8328324" y="2854845"/>
            <a:ext cx="3574727" cy="306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78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/>
              <a:t>About WBES: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1600" b="1"/>
              <a:t>Readers and Leaders</a:t>
            </a:r>
          </a:p>
          <a:p>
            <a:pPr marL="0" indent="0">
              <a:buNone/>
            </a:pPr>
            <a:endParaRPr lang="en-US" sz="1600" b="1"/>
          </a:p>
          <a:p>
            <a:r>
              <a:rPr lang="en-US" sz="1600" b="1"/>
              <a:t>Intersession</a:t>
            </a:r>
          </a:p>
          <a:p>
            <a:endParaRPr lang="en-US" sz="1600" b="1"/>
          </a:p>
          <a:p>
            <a:r>
              <a:rPr lang="en-US" sz="1600" b="1"/>
              <a:t>Learning Loss Summer Camp and After School Tutoring</a:t>
            </a:r>
          </a:p>
          <a:p>
            <a:endParaRPr lang="en-US" sz="1600" b="1"/>
          </a:p>
          <a:p>
            <a:r>
              <a:rPr lang="en-US" sz="1600" b="1"/>
              <a:t>Kindergarten Readiness</a:t>
            </a:r>
          </a:p>
          <a:p>
            <a:endParaRPr lang="en-US" sz="1600" b="1"/>
          </a:p>
          <a:p>
            <a:r>
              <a:rPr lang="en-US" sz="1600" b="1"/>
              <a:t>Positive Behavior Intervention and Support (PBIS)</a:t>
            </a:r>
          </a:p>
          <a:p>
            <a:endParaRPr lang="en-US" sz="1600" b="1"/>
          </a:p>
          <a:p>
            <a:r>
              <a:rPr lang="en-US" sz="1600" b="1"/>
              <a:t>Great Kindness Challenge</a:t>
            </a:r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pPr marL="457200" lvl="1" indent="0">
              <a:buNone/>
            </a:pPr>
            <a:endParaRPr lang="en-US" sz="1600" b="1"/>
          </a:p>
          <a:p>
            <a:pPr marL="0" indent="0">
              <a:buNone/>
            </a:pPr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7" b="4937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A2F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65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48E35-D6F1-4539-9846-5BB3253A5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88"/>
            <a:ext cx="3529953" cy="298094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Community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74684-EE34-4196-8FBB-CDA14A2F9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507" y="873760"/>
            <a:ext cx="5135293" cy="5637784"/>
          </a:xfrm>
        </p:spPr>
        <p:txBody>
          <a:bodyPr anchor="ctr">
            <a:normAutofit lnSpcReduction="10000"/>
          </a:bodyPr>
          <a:lstStyle/>
          <a:p>
            <a:endParaRPr lang="en-US" sz="2400" dirty="0"/>
          </a:p>
          <a:p>
            <a:r>
              <a:rPr lang="en-US" sz="2400" dirty="0"/>
              <a:t>Atkins Nuclear</a:t>
            </a:r>
          </a:p>
          <a:p>
            <a:r>
              <a:rPr lang="en-US" sz="2400" dirty="0"/>
              <a:t>ORNL</a:t>
            </a:r>
          </a:p>
          <a:p>
            <a:r>
              <a:rPr lang="en-US" sz="2400" dirty="0"/>
              <a:t>CNS Y-12</a:t>
            </a:r>
          </a:p>
          <a:p>
            <a:r>
              <a:rPr lang="en-US" sz="2400" dirty="0"/>
              <a:t>Children’s Museum of Oak Ridge</a:t>
            </a:r>
          </a:p>
          <a:p>
            <a:r>
              <a:rPr lang="en-US" sz="2400" dirty="0"/>
              <a:t>First Presbyterian Church</a:t>
            </a:r>
          </a:p>
          <a:p>
            <a:r>
              <a:rPr lang="en-US" sz="2400" dirty="0"/>
              <a:t>First United Methodist Church</a:t>
            </a:r>
          </a:p>
          <a:p>
            <a:r>
              <a:rPr lang="en-US" sz="2400" dirty="0"/>
              <a:t>The Ridge Church</a:t>
            </a:r>
          </a:p>
          <a:p>
            <a:r>
              <a:rPr lang="en-US" sz="2400" dirty="0"/>
              <a:t>Exxon</a:t>
            </a:r>
          </a:p>
          <a:p>
            <a:r>
              <a:rPr lang="en-US" sz="2400" dirty="0"/>
              <a:t>Willow Brook PTO</a:t>
            </a:r>
          </a:p>
          <a:p>
            <a:r>
              <a:rPr lang="en-US" sz="2400" dirty="0"/>
              <a:t>Oak Ridge Breakfast Rotary Club</a:t>
            </a:r>
          </a:p>
          <a:p>
            <a:r>
              <a:rPr lang="en-US" sz="2400" dirty="0"/>
              <a:t>Rotary Club of Oak Ridge (Noon)</a:t>
            </a:r>
          </a:p>
          <a:p>
            <a:r>
              <a:rPr lang="en-US" sz="2400" dirty="0"/>
              <a:t>McNabb Center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3560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CDC4F5F33004288EF8CE272E1C0A7" ma:contentTypeVersion="13" ma:contentTypeDescription="Create a new document." ma:contentTypeScope="" ma:versionID="3be1dc3561c1c0a405460a0c63d8ca93">
  <xsd:schema xmlns:xsd="http://www.w3.org/2001/XMLSchema" xmlns:xs="http://www.w3.org/2001/XMLSchema" xmlns:p="http://schemas.microsoft.com/office/2006/metadata/properties" xmlns:ns3="2add34c5-7df0-420e-8b71-301032458f2d" xmlns:ns4="e74e6d64-9086-4c1f-b0bd-07cd5d3d228d" targetNamespace="http://schemas.microsoft.com/office/2006/metadata/properties" ma:root="true" ma:fieldsID="f255b4bc750f4dfe8c42c004656c63c1" ns3:_="" ns4:_="">
    <xsd:import namespace="2add34c5-7df0-420e-8b71-301032458f2d"/>
    <xsd:import namespace="e74e6d64-9086-4c1f-b0bd-07cd5d3d228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d34c5-7df0-420e-8b71-301032458f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4e6d64-9086-4c1f-b0bd-07cd5d3d22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B5E373-F275-43A8-8EFA-FD7A59E769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dd34c5-7df0-420e-8b71-301032458f2d"/>
    <ds:schemaRef ds:uri="e74e6d64-9086-4c1f-b0bd-07cd5d3d22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795333-6A1E-4F13-9CB0-978D14A808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81E0B9-3E14-46AE-914E-5136269E22B0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2add34c5-7df0-420e-8b71-301032458f2d"/>
    <ds:schemaRef ds:uri="e74e6d64-9086-4c1f-b0bd-07cd5d3d228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270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Juice ITC</vt:lpstr>
      <vt:lpstr>Office Theme</vt:lpstr>
      <vt:lpstr>Willow Brook Elementary School</vt:lpstr>
      <vt:lpstr>About WBES:</vt:lpstr>
      <vt:lpstr>PowerPoint Presentation</vt:lpstr>
      <vt:lpstr>About WBES:</vt:lpstr>
      <vt:lpstr>Title I Funding for FY 2022: $136,000</vt:lpstr>
      <vt:lpstr>About WBES</vt:lpstr>
      <vt:lpstr>Cognia  STEM-certified</vt:lpstr>
      <vt:lpstr>About WBES:</vt:lpstr>
      <vt:lpstr>Community Partners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Willow Brook Elementary School</dc:title>
  <dc:creator>Sherrie L. Fairchild-Keyes</dc:creator>
  <cp:lastModifiedBy>Allison Peters</cp:lastModifiedBy>
  <cp:revision>3</cp:revision>
  <dcterms:created xsi:type="dcterms:W3CDTF">2021-08-17T21:05:25Z</dcterms:created>
  <dcterms:modified xsi:type="dcterms:W3CDTF">2021-09-24T13:56:11Z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0x010100081CDC4F5F33004288EF8CE272E1C0A7</vt:lpwstr>
  </property>
</Properties>
</file>